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68"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y="5143500" cx="9144000"/>
  <p:notesSz cx="6858000" cy="9144000"/>
  <p:embeddedFontLst>
    <p:embeddedFont>
      <p:font typeface="Montserrat"/>
      <p:bold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77">
          <p15:clr>
            <a:srgbClr val="000000"/>
          </p15:clr>
        </p15:guide>
        <p15:guide id="2" pos="2880">
          <p15:clr>
            <a:srgbClr val="000000"/>
          </p15:clr>
        </p15:guide>
      </p15:sldGuideLst>
    </p:ext>
    <p:ext uri="http://customooxmlschemas.google.com/">
      <go:slidesCustomData xmlns:go="http://customooxmlschemas.google.com/" r:id="rId51" roundtripDataSignature="AMtx7mhivFwl3fzRozWaJjOp8/IU+rvzi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DE4C6E-3E33-4627-A7F8-7F0D4C57CBEB}">
  <a:tblStyle styleId="{B6DE4C6E-3E33-4627-A7F8-7F0D4C57CBEB}"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77"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font" Target="fonts/Montserrat-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customschemas.google.com/relationships/presentationmetadata" Target="metadata"/><Relationship Id="rId50" Type="http://schemas.openxmlformats.org/officeDocument/2006/relationships/font" Target="fonts/Montserrat-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1" lang="en-US" sz="1200">
                <a:solidFill>
                  <a:srgbClr val="3F3F3F"/>
                </a:solidFill>
              </a:rPr>
              <a:t>Thank you Mustapha . And now let’s move on to data preprocessing.</a:t>
            </a:r>
            <a:endParaRPr i="1" sz="1200">
              <a:solidFill>
                <a:srgbClr val="3F3F3F"/>
              </a:solidFill>
            </a:endParaRPr>
          </a:p>
          <a:p>
            <a:pPr indent="0" lvl="0" marL="0" rtl="0" algn="l">
              <a:spcBef>
                <a:spcPts val="0"/>
              </a:spcBef>
              <a:spcAft>
                <a:spcPts val="0"/>
              </a:spcAft>
              <a:buNone/>
            </a:pPr>
            <a:r>
              <a:rPr i="1" lang="en-US" sz="1200">
                <a:solidFill>
                  <a:srgbClr val="3F3F3F"/>
                </a:solidFill>
              </a:rPr>
              <a:t>In our case we won’t be able to talk about variable and feature selection since we are the one’s who collected our proper data . So we have selected the features that we will need from the beginning .</a:t>
            </a:r>
            <a:endParaRPr/>
          </a:p>
          <a:p>
            <a:pPr indent="0" lvl="0" marL="0" rtl="0" algn="l">
              <a:spcBef>
                <a:spcPts val="0"/>
              </a:spcBef>
              <a:spcAft>
                <a:spcPts val="0"/>
              </a:spcAft>
              <a:buNone/>
            </a:pPr>
            <a:r>
              <a:rPr i="1" lang="en-US" sz="1200">
                <a:solidFill>
                  <a:srgbClr val="3F3F3F"/>
                </a:solidFill>
              </a:rPr>
              <a:t>So we will  only talk about data preparation and data understanding.</a:t>
            </a:r>
            <a:endParaRPr/>
          </a:p>
          <a:p>
            <a:pPr indent="0" lvl="0" marL="0" rtl="0" algn="l">
              <a:spcBef>
                <a:spcPts val="0"/>
              </a:spcBef>
              <a:spcAft>
                <a:spcPts val="0"/>
              </a:spcAft>
              <a:buNone/>
            </a:pPr>
            <a:r>
              <a:rPr i="1" lang="en-US" sz="1200">
                <a:solidFill>
                  <a:srgbClr val="3F3F3F"/>
                </a:solidFill>
              </a:rPr>
              <a:t>So In our project we have 2 types of data: external data and internal data.</a:t>
            </a:r>
            <a:endParaRPr/>
          </a:p>
          <a:p>
            <a:pPr indent="0" lvl="0" marL="0" rtl="0" algn="l">
              <a:spcBef>
                <a:spcPts val="0"/>
              </a:spcBef>
              <a:spcAft>
                <a:spcPts val="0"/>
              </a:spcAft>
              <a:buNone/>
            </a:pPr>
            <a:r>
              <a:t/>
            </a:r>
            <a:endParaRPr/>
          </a:p>
        </p:txBody>
      </p:sp>
      <p:sp>
        <p:nvSpPr>
          <p:cNvPr id="333" name="Google Shape;333;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Let’s begin by the external data.</a:t>
            </a:r>
            <a:endParaRPr/>
          </a:p>
          <a:p>
            <a:pPr indent="0" lvl="0" marL="0" rtl="0" algn="l">
              <a:lnSpc>
                <a:spcPct val="150000"/>
              </a:lnSpc>
              <a:spcBef>
                <a:spcPts val="0"/>
              </a:spcBef>
              <a:spcAft>
                <a:spcPts val="0"/>
              </a:spcAft>
              <a:buNone/>
            </a:pPr>
            <a:r>
              <a:rPr lang="en-US"/>
              <a:t>We have created an online form that contains: </a:t>
            </a:r>
            <a:endParaRPr/>
          </a:p>
          <a:p>
            <a:pPr indent="0" lvl="0" marL="0" rtl="0" algn="l">
              <a:lnSpc>
                <a:spcPct val="150000"/>
              </a:lnSpc>
              <a:spcBef>
                <a:spcPts val="0"/>
              </a:spcBef>
              <a:spcAft>
                <a:spcPts val="0"/>
              </a:spcAft>
              <a:buNone/>
            </a:pPr>
            <a:r>
              <a:rPr lang="en-US"/>
              <a:t>- Environmental questions</a:t>
            </a:r>
            <a:endParaRPr/>
          </a:p>
          <a:p>
            <a:pPr indent="-285750" lvl="0" marL="285750" rtl="0" algn="l">
              <a:lnSpc>
                <a:spcPct val="150000"/>
              </a:lnSpc>
              <a:spcBef>
                <a:spcPts val="0"/>
              </a:spcBef>
              <a:spcAft>
                <a:spcPts val="0"/>
              </a:spcAft>
              <a:buClr>
                <a:schemeClr val="dk1"/>
              </a:buClr>
              <a:buSzPts val="1200"/>
              <a:buFont typeface="Calibri"/>
              <a:buNone/>
            </a:pPr>
            <a:r>
              <a:rPr lang="en-US"/>
              <a:t>- Questions that are related to our business objectives</a:t>
            </a:r>
            <a:endParaRPr/>
          </a:p>
          <a:p>
            <a:pPr indent="0" lvl="0" marL="0" rtl="0" algn="l">
              <a:lnSpc>
                <a:spcPct val="150000"/>
              </a:lnSpc>
              <a:spcBef>
                <a:spcPts val="0"/>
              </a:spcBef>
              <a:spcAft>
                <a:spcPts val="0"/>
              </a:spcAft>
              <a:buNone/>
            </a:pPr>
            <a:r>
              <a:rPr lang="en-US"/>
              <a:t>- And Personal questions</a:t>
            </a:r>
            <a:endParaRPr/>
          </a:p>
        </p:txBody>
      </p:sp>
      <p:sp>
        <p:nvSpPr>
          <p:cNvPr id="344" name="Google Shape;34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3" name="Google Shape;35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And this is the data set that we got from this form.</a:t>
            </a:r>
            <a:endParaRPr/>
          </a:p>
        </p:txBody>
      </p:sp>
      <p:sp>
        <p:nvSpPr>
          <p:cNvPr id="354" name="Google Shape;35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t>After collecting the data we have done many statistics and graphs and these 2 bar plots are an example.</a:t>
            </a:r>
            <a:endParaRPr/>
          </a:p>
          <a:p>
            <a:pPr indent="0" lvl="0" marL="0" marR="0" rtl="0" algn="l">
              <a:lnSpc>
                <a:spcPct val="100000"/>
              </a:lnSpc>
              <a:spcBef>
                <a:spcPts val="0"/>
              </a:spcBef>
              <a:spcAft>
                <a:spcPts val="0"/>
              </a:spcAft>
              <a:buClr>
                <a:schemeClr val="dk1"/>
              </a:buClr>
              <a:buSzPts val="1200"/>
              <a:buFont typeface="Calibri"/>
              <a:buNone/>
            </a:pPr>
            <a:r>
              <a:rPr lang="en-US" sz="1200">
                <a:latin typeface="Calibri"/>
                <a:ea typeface="Calibri"/>
                <a:cs typeface="Calibri"/>
                <a:sym typeface="Calibri"/>
              </a:rPr>
              <a:t>These statistics will allow us to know if our project can be achieved or not, if the Tunisian society is interested by those kind of projects which are in relation with the principle of the green citizens.</a:t>
            </a:r>
            <a:endParaRPr sz="1200">
              <a:latin typeface="Calibri"/>
              <a:ea typeface="Calibri"/>
              <a:cs typeface="Calibri"/>
              <a:sym typeface="Calibri"/>
            </a:endParaRPr>
          </a:p>
          <a:p>
            <a:pPr indent="-226695" lvl="0" marL="226695" rtl="0" algn="l">
              <a:spcBef>
                <a:spcPts val="985"/>
              </a:spcBef>
              <a:spcAft>
                <a:spcPts val="0"/>
              </a:spcAft>
              <a:buNone/>
            </a:pPr>
            <a:r>
              <a:rPr lang="en-US" sz="1200">
                <a:latin typeface="Calibri"/>
                <a:ea typeface="Calibri"/>
                <a:cs typeface="Calibri"/>
                <a:sym typeface="Calibri"/>
              </a:rPr>
              <a:t>Also we can deduce where we can put our vending machines and which type of gifts the client would like to get in return.</a:t>
            </a:r>
            <a:endParaRPr sz="1200">
              <a:latin typeface="Calibri"/>
              <a:ea typeface="Calibri"/>
              <a:cs typeface="Calibri"/>
              <a:sym typeface="Calibri"/>
            </a:endParaRPr>
          </a:p>
          <a:p>
            <a:pPr indent="-226695" lvl="0" marL="226695" rtl="0" algn="l">
              <a:spcBef>
                <a:spcPts val="985"/>
              </a:spcBef>
              <a:spcAft>
                <a:spcPts val="0"/>
              </a:spcAft>
              <a:buNone/>
            </a:pPr>
            <a:r>
              <a:rPr lang="en-US" sz="1200">
                <a:latin typeface="Calibri"/>
                <a:ea typeface="Calibri"/>
                <a:cs typeface="Calibri"/>
                <a:sym typeface="Calibri"/>
              </a:rPr>
              <a:t>It will also help us in our business objectives such as Identifying the ecological profiles and classes of green citizens, profiling of key players in the market and drawing a competitive landscape for the market.</a:t>
            </a:r>
            <a:endParaRPr sz="1200">
              <a:latin typeface="Calibri"/>
              <a:ea typeface="Calibri"/>
              <a:cs typeface="Calibri"/>
              <a:sym typeface="Calibri"/>
            </a:endParaRPr>
          </a:p>
          <a:p>
            <a:pPr indent="-226695" lvl="0" marL="226695" rtl="0" algn="l">
              <a:spcBef>
                <a:spcPts val="985"/>
              </a:spcBef>
              <a:spcAft>
                <a:spcPts val="0"/>
              </a:spcAft>
              <a:buNone/>
            </a:pPr>
            <a:r>
              <a:rPr lang="en-US" sz="1200">
                <a:latin typeface="Calibri"/>
                <a:ea typeface="Calibri"/>
                <a:cs typeface="Calibri"/>
                <a:sym typeface="Calibri"/>
              </a:rPr>
              <a:t>So as a result the external data will help us achieve many of our business and data science objectives .</a:t>
            </a:r>
            <a:endParaRPr sz="1200">
              <a:latin typeface="Calibri"/>
              <a:ea typeface="Calibri"/>
              <a:cs typeface="Calibri"/>
              <a:sym typeface="Calibri"/>
            </a:endParaRPr>
          </a:p>
          <a:p>
            <a:pPr indent="0" lvl="0" marL="0" marR="0" rtl="0" algn="l">
              <a:lnSpc>
                <a:spcPct val="100000"/>
              </a:lnSpc>
              <a:spcBef>
                <a:spcPts val="0"/>
              </a:spcBef>
              <a:spcAft>
                <a:spcPts val="0"/>
              </a:spcAft>
              <a:buClr>
                <a:schemeClr val="dk1"/>
              </a:buClr>
              <a:buSzPts val="1200"/>
              <a:buFont typeface="Calibri"/>
              <a:buNone/>
            </a:pPr>
            <a:r>
              <a:t/>
            </a:r>
            <a:endParaRPr sz="1200"/>
          </a:p>
          <a:p>
            <a:pPr indent="0" lvl="0" marL="0" rtl="0" algn="l">
              <a:spcBef>
                <a:spcPts val="0"/>
              </a:spcBef>
              <a:spcAft>
                <a:spcPts val="0"/>
              </a:spcAft>
              <a:buClr>
                <a:schemeClr val="dk1"/>
              </a:buClr>
              <a:buSzPts val="1200"/>
              <a:buFont typeface="Calibri"/>
              <a:buNone/>
            </a:pPr>
            <a:r>
              <a:t/>
            </a:r>
            <a:endParaRPr sz="1200"/>
          </a:p>
        </p:txBody>
      </p:sp>
      <p:sp>
        <p:nvSpPr>
          <p:cNvPr id="364" name="Google Shape;36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sz="1200"/>
          </a:p>
        </p:txBody>
      </p:sp>
      <p:sp>
        <p:nvSpPr>
          <p:cNvPr id="376" name="Google Shape;376;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So, in this part we're going to focus on cans and bottles data preparation, which has 4 phases </a:t>
            </a:r>
            <a:endParaRPr/>
          </a:p>
          <a:p>
            <a:pPr indent="0" lvl="0" marL="0" rtl="0" algn="l">
              <a:spcBef>
                <a:spcPts val="0"/>
              </a:spcBef>
              <a:spcAft>
                <a:spcPts val="0"/>
              </a:spcAft>
              <a:buNone/>
            </a:pPr>
            <a:r>
              <a:t/>
            </a:r>
            <a:endParaRPr/>
          </a:p>
        </p:txBody>
      </p:sp>
      <p:sp>
        <p:nvSpPr>
          <p:cNvPr id="387" name="Google Shape;38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We collected different size of plastic bottles from different brand, and we tried to cover all kinds of cans </a:t>
            </a:r>
            <a:endParaRPr/>
          </a:p>
          <a:p>
            <a:pPr indent="0" lvl="0" marL="0" rtl="0" algn="l">
              <a:spcBef>
                <a:spcPts val="0"/>
              </a:spcBef>
              <a:spcAft>
                <a:spcPts val="0"/>
              </a:spcAft>
              <a:buNone/>
            </a:pPr>
            <a:r>
              <a:t/>
            </a:r>
            <a:endParaRPr/>
          </a:p>
        </p:txBody>
      </p:sp>
      <p:sp>
        <p:nvSpPr>
          <p:cNvPr id="423" name="Google Shape;423;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So here we used the prototype of our reverse vending machine to take pictures of all the collected products, trying to change the position and the format each time</a:t>
            </a:r>
            <a:endParaRPr/>
          </a:p>
        </p:txBody>
      </p:sp>
      <p:sp>
        <p:nvSpPr>
          <p:cNvPr id="438" name="Google Shape;438;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Calibri"/>
                <a:ea typeface="Calibri"/>
                <a:cs typeface="Calibri"/>
                <a:sym typeface="Calibri"/>
              </a:rPr>
              <a:t>After we captured the data, we used </a:t>
            </a:r>
            <a:r>
              <a:rPr b="1" i="0" lang="en-US" sz="1200">
                <a:solidFill>
                  <a:schemeClr val="dk1"/>
                </a:solidFill>
                <a:latin typeface="Calibri"/>
                <a:ea typeface="Calibri"/>
                <a:cs typeface="Calibri"/>
                <a:sym typeface="Calibri"/>
              </a:rPr>
              <a:t>labelImg</a:t>
            </a:r>
            <a:r>
              <a:rPr b="0" i="0" lang="en-US" sz="1200">
                <a:solidFill>
                  <a:schemeClr val="dk1"/>
                </a:solidFill>
                <a:latin typeface="Calibri"/>
                <a:ea typeface="Calibri"/>
                <a:cs typeface="Calibri"/>
                <a:sym typeface="Calibri"/>
              </a:rPr>
              <a:t> to generate the xml files that contains several informations about the image like its width, height and depth, in addition it contains the coordinates of the target object and its class name.</a:t>
            </a:r>
            <a:endParaRPr/>
          </a:p>
        </p:txBody>
      </p:sp>
      <p:sp>
        <p:nvSpPr>
          <p:cNvPr id="461" name="Google Shape;46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5" name="Google Shape;47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the final phase, we devided our labeled data to 80% train set and 20% test set, after that, we used pyhton code generate dataset using the xml files.</a:t>
            </a:r>
            <a:endParaRPr/>
          </a:p>
          <a:p>
            <a:pPr indent="0" lvl="0" marL="0" rtl="0" algn="l">
              <a:spcBef>
                <a:spcPts val="0"/>
              </a:spcBef>
              <a:spcAft>
                <a:spcPts val="0"/>
              </a:spcAft>
              <a:buNone/>
            </a:pPr>
            <a:r>
              <a:rPr lang="en-US"/>
              <a:t>This two datasets contains the main information about each data</a:t>
            </a:r>
            <a:endParaRPr/>
          </a:p>
        </p:txBody>
      </p:sp>
      <p:sp>
        <p:nvSpPr>
          <p:cNvPr id="476" name="Google Shape;47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0" name="Google Shape;490;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Finally, we tried to visualize the distribution of classes in each set.</a:t>
            </a:r>
            <a:endParaRPr/>
          </a:p>
        </p:txBody>
      </p:sp>
      <p:sp>
        <p:nvSpPr>
          <p:cNvPr id="491" name="Google Shape;49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5" name="Google Shape;50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Bech tahki aala les features mtaa el dataset hedhi (kima fel phase c) maaneha t9oul kharjna hedhom (width, height…) w tahki aalihom chwaya w akhaw</a:t>
            </a:r>
            <a:endParaRPr/>
          </a:p>
          <a:p>
            <a:pPr indent="0" lvl="0" marL="0" rtl="0" algn="l">
              <a:spcBef>
                <a:spcPts val="0"/>
              </a:spcBef>
              <a:spcAft>
                <a:spcPts val="0"/>
              </a:spcAft>
              <a:buNone/>
            </a:pPr>
            <a:r>
              <a:t/>
            </a:r>
            <a:endParaRPr/>
          </a:p>
        </p:txBody>
      </p:sp>
      <p:sp>
        <p:nvSpPr>
          <p:cNvPr id="506" name="Google Shape;506;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4" name="Google Shape;51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Lena bech tahki juste aala les données mtaa utilisateurs eli kharajnehom mel site mteena w tahki aalihom chwaya w akhaw</a:t>
            </a:r>
            <a:endParaRPr/>
          </a:p>
          <a:p>
            <a:pPr indent="0" lvl="0" marL="0" rtl="0" algn="l">
              <a:spcBef>
                <a:spcPts val="0"/>
              </a:spcBef>
              <a:spcAft>
                <a:spcPts val="0"/>
              </a:spcAft>
              <a:buNone/>
            </a:pPr>
            <a:r>
              <a:t/>
            </a:r>
            <a:endParaRPr/>
          </a:p>
        </p:txBody>
      </p:sp>
      <p:sp>
        <p:nvSpPr>
          <p:cNvPr id="515" name="Google Shape;51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So, in this part we're going to focus on Data modelling, which has 4 phases </a:t>
            </a:r>
            <a:endParaRPr/>
          </a:p>
          <a:p>
            <a:pPr indent="0" lvl="0" marL="0" rtl="0" algn="l">
              <a:spcBef>
                <a:spcPts val="0"/>
              </a:spcBef>
              <a:spcAft>
                <a:spcPts val="0"/>
              </a:spcAft>
              <a:buNone/>
            </a:pPr>
            <a:r>
              <a:t/>
            </a:r>
            <a:endParaRPr/>
          </a:p>
        </p:txBody>
      </p:sp>
      <p:sp>
        <p:nvSpPr>
          <p:cNvPr id="544" name="Google Shape;54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9" name="Google Shape;57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So as a first choice, we went for R-cnn which is resnet based, and ssd wich is mobilenet based, it wasn’t really a random choice, we did some researchs and we found out that both can be efficient for our project</a:t>
            </a:r>
            <a:endParaRPr/>
          </a:p>
          <a:p>
            <a:pPr indent="0" lvl="0" marL="0" rtl="0" algn="l">
              <a:spcBef>
                <a:spcPts val="0"/>
              </a:spcBef>
              <a:spcAft>
                <a:spcPts val="0"/>
              </a:spcAft>
              <a:buNone/>
            </a:pPr>
            <a:r>
              <a:t/>
            </a:r>
            <a:endParaRPr/>
          </a:p>
        </p:txBody>
      </p:sp>
      <p:sp>
        <p:nvSpPr>
          <p:cNvPr id="580" name="Google Shape;58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We moved after that to the training and validation phases of the two models in order to compare them, as we can see here we 6000 steps for ssd mobilnet and it gave 77% of precision and 81% of recall, for r-cnn we stopped th training at 3000 steps and as we can see 75% for the precision and 85% for the recall, so comparing the number of steps and the evalutation metrics we can say that R-CNN is our best model here that we should chain our work with,</a:t>
            </a:r>
            <a:endParaRPr/>
          </a:p>
        </p:txBody>
      </p:sp>
      <p:sp>
        <p:nvSpPr>
          <p:cNvPr id="595" name="Google Shape;595;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7" name="Google Shape;607;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displayed here the loss function in order to follow the decreasement of the cost according to steps increasement all over the training phase so we got 0,003 as a final value of the loss</a:t>
            </a:r>
            <a:endParaRPr/>
          </a:p>
        </p:txBody>
      </p:sp>
      <p:sp>
        <p:nvSpPr>
          <p:cNvPr id="608" name="Google Shape;60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the final phase, we evaluated our model by calculating its precision and its recall to end up with 0,9  as a F1 score value</a:t>
            </a:r>
            <a:endParaRPr/>
          </a:p>
        </p:txBody>
      </p:sp>
      <p:sp>
        <p:nvSpPr>
          <p:cNvPr id="622" name="Google Shape;622;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 name="Google Shape;21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Thank you Amine</a:t>
            </a:r>
            <a:endParaRPr/>
          </a:p>
          <a:p>
            <a:pPr indent="0" lvl="0" marL="0" marR="0" rtl="0" algn="l">
              <a:lnSpc>
                <a:spcPct val="100000"/>
              </a:lnSpc>
              <a:spcBef>
                <a:spcPts val="0"/>
              </a:spcBef>
              <a:spcAft>
                <a:spcPts val="0"/>
              </a:spcAft>
              <a:buClr>
                <a:schemeClr val="dk1"/>
              </a:buClr>
              <a:buSzPts val="1200"/>
              <a:buFont typeface="Calibri"/>
              <a:buNone/>
            </a:pPr>
            <a:r>
              <a:rPr lang="en-US"/>
              <a:t>Let's move now to the data visualisation.</a:t>
            </a:r>
            <a:endParaRPr/>
          </a:p>
          <a:p>
            <a:pPr indent="0" lvl="0" marL="0" marR="0" rtl="0" algn="l">
              <a:lnSpc>
                <a:spcPct val="100000"/>
              </a:lnSpc>
              <a:spcBef>
                <a:spcPts val="0"/>
              </a:spcBef>
              <a:spcAft>
                <a:spcPts val="0"/>
              </a:spcAft>
              <a:buClr>
                <a:schemeClr val="dk1"/>
              </a:buClr>
              <a:buSzPts val="1200"/>
              <a:buFont typeface="Calibri"/>
              <a:buNone/>
            </a:pPr>
            <a:r>
              <a:rPr lang="en-US"/>
              <a:t>In fact we have to types of dashboards </a:t>
            </a:r>
            <a:endParaRPr/>
          </a:p>
          <a:p>
            <a:pPr indent="0" lvl="0" marL="0" marR="0" rtl="0" algn="l">
              <a:lnSpc>
                <a:spcPct val="100000"/>
              </a:lnSpc>
              <a:spcBef>
                <a:spcPts val="0"/>
              </a:spcBef>
              <a:spcAft>
                <a:spcPts val="0"/>
              </a:spcAft>
              <a:buClr>
                <a:schemeClr val="dk1"/>
              </a:buClr>
              <a:buSzPts val="1200"/>
              <a:buFont typeface="Calibri"/>
              <a:buNone/>
            </a:pPr>
            <a:r>
              <a:rPr lang="en-US"/>
              <a:t>the user profile</a:t>
            </a:r>
            <a:endParaRPr/>
          </a:p>
          <a:p>
            <a:pPr indent="0" lvl="0" marL="0" marR="0" rtl="0" algn="l">
              <a:lnSpc>
                <a:spcPct val="100000"/>
              </a:lnSpc>
              <a:spcBef>
                <a:spcPts val="0"/>
              </a:spcBef>
              <a:spcAft>
                <a:spcPts val="0"/>
              </a:spcAft>
              <a:buClr>
                <a:schemeClr val="dk1"/>
              </a:buClr>
              <a:buSzPts val="1200"/>
              <a:buFont typeface="Calibri"/>
              <a:buNone/>
            </a:pPr>
            <a:r>
              <a:rPr lang="en-US"/>
              <a:t>and the admin dashboard</a:t>
            </a:r>
            <a:endParaRPr/>
          </a:p>
        </p:txBody>
      </p:sp>
      <p:sp>
        <p:nvSpPr>
          <p:cNvPr id="660" name="Google Shape;660;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As you can see, the user can consult his profile. He can see his number of points and all his information. </a:t>
            </a:r>
            <a:endParaRPr/>
          </a:p>
          <a:p>
            <a:pPr indent="0" lvl="0" marL="0" rtl="0" algn="l">
              <a:spcBef>
                <a:spcPts val="0"/>
              </a:spcBef>
              <a:spcAft>
                <a:spcPts val="0"/>
              </a:spcAft>
              <a:buNone/>
            </a:pPr>
            <a:r>
              <a:rPr lang="en-US"/>
              <a:t>He can also add his gender and his birth date.</a:t>
            </a:r>
            <a:endParaRPr/>
          </a:p>
          <a:p>
            <a:pPr indent="0" lvl="0" marL="0" rtl="0" algn="l">
              <a:spcBef>
                <a:spcPts val="0"/>
              </a:spcBef>
              <a:spcAft>
                <a:spcPts val="0"/>
              </a:spcAft>
              <a:buNone/>
            </a:pPr>
            <a:r>
              <a:rPr lang="en-US"/>
              <a:t>Also he can modify his profile picture.</a:t>
            </a:r>
            <a:endParaRPr/>
          </a:p>
        </p:txBody>
      </p:sp>
      <p:sp>
        <p:nvSpPr>
          <p:cNvPr id="668" name="Google Shape;66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Let’s move now to the admin account and see the admin dashboards.</a:t>
            </a:r>
            <a:endParaRPr/>
          </a:p>
          <a:p>
            <a:pPr indent="0" lvl="0" marL="0" marR="0" rtl="0" algn="l">
              <a:lnSpc>
                <a:spcPct val="100000"/>
              </a:lnSpc>
              <a:spcBef>
                <a:spcPts val="0"/>
              </a:spcBef>
              <a:spcAft>
                <a:spcPts val="0"/>
              </a:spcAft>
              <a:buClr>
                <a:schemeClr val="dk1"/>
              </a:buClr>
              <a:buSzPts val="1200"/>
              <a:buFont typeface="Calibri"/>
              <a:buNone/>
            </a:pPr>
            <a:r>
              <a:rPr lang="en-US"/>
              <a:t>So as we can see we have 3 main sections: General information, issues and analytics.</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689" name="Google Shape;689;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So in the general section we can see the total number of scanned bottles and cans and the total number of points.</a:t>
            </a:r>
            <a:endParaRPr/>
          </a:p>
          <a:p>
            <a:pPr indent="0" lvl="0" marL="0" marR="0" rtl="0" algn="l">
              <a:lnSpc>
                <a:spcPct val="100000"/>
              </a:lnSpc>
              <a:spcBef>
                <a:spcPts val="0"/>
              </a:spcBef>
              <a:spcAft>
                <a:spcPts val="0"/>
              </a:spcAft>
              <a:buClr>
                <a:schemeClr val="dk1"/>
              </a:buClr>
              <a:buSzPts val="1200"/>
              <a:buFont typeface="Calibri"/>
              <a:buNone/>
            </a:pPr>
            <a:r>
              <a:rPr lang="en-US"/>
              <a:t>We can also get more details. So we can choose the type of bottle and the number of scans and points of this type will appear.</a:t>
            </a:r>
            <a:endParaRPr/>
          </a:p>
          <a:p>
            <a:pPr indent="0" lvl="0" marL="0" marR="0" rtl="0" algn="l">
              <a:lnSpc>
                <a:spcPct val="100000"/>
              </a:lnSpc>
              <a:spcBef>
                <a:spcPts val="0"/>
              </a:spcBef>
              <a:spcAft>
                <a:spcPts val="0"/>
              </a:spcAft>
              <a:buClr>
                <a:schemeClr val="dk1"/>
              </a:buClr>
              <a:buSzPts val="1200"/>
              <a:buFont typeface="Calibri"/>
              <a:buNone/>
            </a:pPr>
            <a:r>
              <a:rPr lang="en-US"/>
              <a:t>Then we can also find the list of all users and all the guests that have used the machine. We can even get the profile of the user by searching his username.</a:t>
            </a:r>
            <a:endParaRPr/>
          </a:p>
          <a:p>
            <a:pPr indent="0" lvl="0" marL="0" marR="0" rtl="0" algn="l">
              <a:lnSpc>
                <a:spcPct val="100000"/>
              </a:lnSpc>
              <a:spcBef>
                <a:spcPts val="0"/>
              </a:spcBef>
              <a:spcAft>
                <a:spcPts val="0"/>
              </a:spcAft>
              <a:buClr>
                <a:schemeClr val="dk1"/>
              </a:buClr>
              <a:buSzPts val="1200"/>
              <a:buFont typeface="Calibri"/>
              <a:buNone/>
            </a:pPr>
            <a:r>
              <a:rPr lang="en-US"/>
              <a:t>When we click the view button of the selected user we will get all the detailed information of that particular user.</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711" name="Google Shape;711;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1" name="Google Shape;73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So we can see all the information related to this account. His number of points and his personal information.</a:t>
            </a:r>
            <a:endParaRPr/>
          </a:p>
          <a:p>
            <a:pPr indent="0" lvl="0" marL="0" marR="0" rtl="0" algn="l">
              <a:lnSpc>
                <a:spcPct val="100000"/>
              </a:lnSpc>
              <a:spcBef>
                <a:spcPts val="0"/>
              </a:spcBef>
              <a:spcAft>
                <a:spcPts val="0"/>
              </a:spcAft>
              <a:buClr>
                <a:schemeClr val="dk1"/>
              </a:buClr>
              <a:buSzPts val="1200"/>
              <a:buFont typeface="Calibri"/>
              <a:buNone/>
            </a:pPr>
            <a:r>
              <a:rPr lang="en-US"/>
              <a:t>We can also see the number of scans and points of each type of bottle for this user.</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732" name="Google Shape;732;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Let’s move now to the issues section.</a:t>
            </a:r>
            <a:endParaRPr/>
          </a:p>
          <a:p>
            <a:pPr indent="0" lvl="0" marL="0" marR="0" rtl="0" algn="l">
              <a:lnSpc>
                <a:spcPct val="100000"/>
              </a:lnSpc>
              <a:spcBef>
                <a:spcPts val="0"/>
              </a:spcBef>
              <a:spcAft>
                <a:spcPts val="0"/>
              </a:spcAft>
              <a:buClr>
                <a:schemeClr val="dk1"/>
              </a:buClr>
              <a:buSzPts val="1200"/>
              <a:buFont typeface="Calibri"/>
              <a:buNone/>
            </a:pPr>
            <a:r>
              <a:rPr lang="en-US"/>
              <a:t>In this section we can find all the messages sent by users or guests.</a:t>
            </a:r>
            <a:endParaRPr/>
          </a:p>
          <a:p>
            <a:pPr indent="0" lvl="0" marL="0" marR="0" rtl="0" algn="l">
              <a:lnSpc>
                <a:spcPct val="100000"/>
              </a:lnSpc>
              <a:spcBef>
                <a:spcPts val="0"/>
              </a:spcBef>
              <a:spcAft>
                <a:spcPts val="0"/>
              </a:spcAft>
              <a:buClr>
                <a:schemeClr val="dk1"/>
              </a:buClr>
              <a:buSzPts val="1200"/>
              <a:buFont typeface="Calibri"/>
              <a:buNone/>
            </a:pPr>
            <a:r>
              <a:rPr lang="en-US"/>
              <a:t>The messages can be related to either technical, customer or commercial issues.</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753" name="Google Shape;753;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3" name="Google Shape;77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Let’s move now to the analytics section.</a:t>
            </a:r>
            <a:endParaRPr/>
          </a:p>
          <a:p>
            <a:pPr indent="0" lvl="0" marL="0" marR="0" rtl="0" algn="l">
              <a:lnSpc>
                <a:spcPct val="100000"/>
              </a:lnSpc>
              <a:spcBef>
                <a:spcPts val="0"/>
              </a:spcBef>
              <a:spcAft>
                <a:spcPts val="0"/>
              </a:spcAft>
              <a:buClr>
                <a:schemeClr val="dk1"/>
              </a:buClr>
              <a:buSzPts val="1200"/>
              <a:buFont typeface="Calibri"/>
              <a:buNone/>
            </a:pPr>
            <a:r>
              <a:rPr lang="en-US"/>
              <a:t>In this section we can find 2 pie charts.</a:t>
            </a:r>
            <a:endParaRPr/>
          </a:p>
          <a:p>
            <a:pPr indent="0" lvl="0" marL="0" marR="0" rtl="0" algn="l">
              <a:lnSpc>
                <a:spcPct val="100000"/>
              </a:lnSpc>
              <a:spcBef>
                <a:spcPts val="0"/>
              </a:spcBef>
              <a:spcAft>
                <a:spcPts val="0"/>
              </a:spcAft>
              <a:buClr>
                <a:schemeClr val="dk1"/>
              </a:buClr>
              <a:buSzPts val="1200"/>
              <a:buFont typeface="Calibri"/>
              <a:buNone/>
            </a:pPr>
            <a:r>
              <a:rPr lang="en-US"/>
              <a:t>These 2 charts give us the percentage of users by gender and by age range.</a:t>
            </a:r>
            <a:endParaRPr/>
          </a:p>
          <a:p>
            <a:pPr indent="0" lvl="0" marL="0" marR="0" rtl="0" algn="l">
              <a:lnSpc>
                <a:spcPct val="100000"/>
              </a:lnSpc>
              <a:spcBef>
                <a:spcPts val="0"/>
              </a:spcBef>
              <a:spcAft>
                <a:spcPts val="0"/>
              </a:spcAft>
              <a:buClr>
                <a:schemeClr val="dk1"/>
              </a:buClr>
              <a:buSzPts val="1200"/>
              <a:buFont typeface="Calibri"/>
              <a:buNone/>
            </a:pPr>
            <a:r>
              <a:rPr lang="en-US"/>
              <a:t>So to conclude and As you can see all these dashboards will allow the admin of the website to achieve the business objectives set at the beginning.</a:t>
            </a:r>
            <a:endParaRPr/>
          </a:p>
          <a:p>
            <a:pPr indent="0" lvl="0" marL="0" marR="0" rtl="0" algn="l">
              <a:lnSpc>
                <a:spcPct val="100000"/>
              </a:lnSpc>
              <a:spcBef>
                <a:spcPts val="0"/>
              </a:spcBef>
              <a:spcAft>
                <a:spcPts val="0"/>
              </a:spcAft>
              <a:buClr>
                <a:schemeClr val="dk1"/>
              </a:buClr>
              <a:buSzPts val="1200"/>
              <a:buFont typeface="Calibri"/>
              <a:buNone/>
            </a:pPr>
            <a:r>
              <a:rPr lang="en-US"/>
              <a:t>It permit the admin to identify the key players and the factors affecting the market. Also he can classify end user’s profiles.</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774" name="Google Shape;77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4" name="Google Shape;79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Smart Recycle and Reward Bin is meant to encourage the public to develop the habit for recycling by rewarding them with points. Thus, the machine should be located at public places such as shopping complexes.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Adding to that, The private sectors can play a major role by sponsoring the machines. Take for instance, the supermarket sponsors the machine and encourages its shoppers to recycle. In return, the shoppers apply for loyalty cards where they are able to collect their reward points. The reward points can be used to redeem shopping vouchers or goodies from the supermarket.</a:t>
            </a:r>
            <a:endParaRPr/>
          </a:p>
          <a:p>
            <a:pPr indent="0" lvl="0" marL="0" rtl="0" algn="l">
              <a:spcBef>
                <a:spcPts val="0"/>
              </a:spcBef>
              <a:spcAft>
                <a:spcPts val="0"/>
              </a:spcAft>
              <a:buNone/>
            </a:pPr>
            <a:r>
              <a:rPr lang="en-US"/>
              <a:t>The machine has shown also that it is a good way of investment thanks to it's multiple sources of income (Sorted bottles, consumption data and advertising)</a:t>
            </a:r>
            <a:endParaRPr/>
          </a:p>
        </p:txBody>
      </p:sp>
      <p:sp>
        <p:nvSpPr>
          <p:cNvPr id="795" name="Google Shape;79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5" name="Google Shape;81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the final phase, we evaluated our model by calculating its precision and its recall to end up with 0,9  as a F1 score value</a:t>
            </a:r>
            <a:endParaRPr/>
          </a:p>
        </p:txBody>
      </p:sp>
      <p:sp>
        <p:nvSpPr>
          <p:cNvPr id="816" name="Google Shape;816;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4" name="Google Shape;82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2" name="Google Shape;84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 the final phase, we evaluated our model by calculating its precision and its recall to end up with 0,9  as a F1 score value</a:t>
            </a:r>
            <a:endParaRPr/>
          </a:p>
        </p:txBody>
      </p:sp>
      <p:sp>
        <p:nvSpPr>
          <p:cNvPr id="843" name="Google Shape;84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 name="Google Shape;28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We collected different size of plastic bottles from different brand, and we tried to cover all kinds of cans </a:t>
            </a:r>
            <a:endParaRPr/>
          </a:p>
          <a:p>
            <a:pPr indent="0" lvl="0" marL="0" rtl="0" algn="l">
              <a:spcBef>
                <a:spcPts val="0"/>
              </a:spcBef>
              <a:spcAft>
                <a:spcPts val="0"/>
              </a:spcAft>
              <a:buNone/>
            </a:pPr>
            <a:r>
              <a:t/>
            </a:r>
            <a:endParaRPr/>
          </a:p>
        </p:txBody>
      </p:sp>
      <p:sp>
        <p:nvSpPr>
          <p:cNvPr id="287" name="Google Shape;28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Layout">
  <p:cSld name="End Slide Layout">
    <p:spTree>
      <p:nvGrpSpPr>
        <p:cNvPr id="10" name="Shape 10"/>
        <p:cNvGrpSpPr/>
        <p:nvPr/>
      </p:nvGrpSpPr>
      <p:grpSpPr>
        <a:xfrm>
          <a:off x="0" y="0"/>
          <a:ext cx="0" cy="0"/>
          <a:chOff x="0" y="0"/>
          <a:chExt cx="0" cy="0"/>
        </a:xfrm>
      </p:grpSpPr>
      <p:grpSp>
        <p:nvGrpSpPr>
          <p:cNvPr id="11" name="Google Shape;11;p43"/>
          <p:cNvGrpSpPr/>
          <p:nvPr/>
        </p:nvGrpSpPr>
        <p:grpSpPr>
          <a:xfrm>
            <a:off x="2267744" y="0"/>
            <a:ext cx="4608512" cy="5143500"/>
            <a:chOff x="0" y="1347614"/>
            <a:chExt cx="9144000" cy="2448272"/>
          </a:xfrm>
        </p:grpSpPr>
        <p:sp>
          <p:nvSpPr>
            <p:cNvPr id="12" name="Google Shape;12;p43"/>
            <p:cNvSpPr/>
            <p:nvPr/>
          </p:nvSpPr>
          <p:spPr>
            <a:xfrm>
              <a:off x="0" y="1347614"/>
              <a:ext cx="9144000" cy="2448272"/>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43"/>
            <p:cNvSpPr/>
            <p:nvPr/>
          </p:nvSpPr>
          <p:spPr>
            <a:xfrm>
              <a:off x="2286000" y="1347614"/>
              <a:ext cx="4572000" cy="244827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sp>
        <p:nvSpPr>
          <p:cNvPr id="14" name="Google Shape;14;p43"/>
          <p:cNvSpPr txBox="1"/>
          <p:nvPr>
            <p:ph idx="1" type="body"/>
          </p:nvPr>
        </p:nvSpPr>
        <p:spPr>
          <a:xfrm>
            <a:off x="0" y="3363838"/>
            <a:ext cx="9144000" cy="576063"/>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 name="Google Shape;15;p43"/>
          <p:cNvSpPr txBox="1"/>
          <p:nvPr>
            <p:ph idx="2" type="body"/>
          </p:nvPr>
        </p:nvSpPr>
        <p:spPr>
          <a:xfrm>
            <a:off x="-148" y="393990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Layout">
  <p:cSld name="Agenda Layout">
    <p:bg>
      <p:bgPr>
        <a:solidFill>
          <a:schemeClr val="lt1"/>
        </a:solidFill>
      </p:bgPr>
    </p:bg>
    <p:spTree>
      <p:nvGrpSpPr>
        <p:cNvPr id="85" name="Shape 85"/>
        <p:cNvGrpSpPr/>
        <p:nvPr/>
      </p:nvGrpSpPr>
      <p:grpSpPr>
        <a:xfrm>
          <a:off x="0" y="0"/>
          <a:ext cx="0" cy="0"/>
          <a:chOff x="0" y="0"/>
          <a:chExt cx="0" cy="0"/>
        </a:xfrm>
      </p:grpSpPr>
      <p:pic>
        <p:nvPicPr>
          <p:cNvPr descr="G:\002-KIMS BUSINESS\007-02-Googleslidesppt\02-GSppt-Contents-Kim\20170429\07-\item02.png" id="86" name="Google Shape;86;p52"/>
          <p:cNvPicPr preferRelativeResize="0"/>
          <p:nvPr/>
        </p:nvPicPr>
        <p:blipFill rotWithShape="1">
          <a:blip r:embed="rId2">
            <a:alphaModFix/>
          </a:blip>
          <a:srcRect b="0" l="0" r="0" t="0"/>
          <a:stretch/>
        </p:blipFill>
        <p:spPr>
          <a:xfrm>
            <a:off x="395536" y="1628162"/>
            <a:ext cx="2527764" cy="2527764"/>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asic Layout">
  <p:cSld name="3_Basic Layout">
    <p:bg>
      <p:bgPr>
        <a:gradFill>
          <a:gsLst>
            <a:gs pos="0">
              <a:schemeClr val="lt1"/>
            </a:gs>
            <a:gs pos="100000">
              <a:srgbClr val="E5EEE0">
                <a:alpha val="0"/>
              </a:srgbClr>
            </a:gs>
          </a:gsLst>
          <a:lin ang="5400000" scaled="0"/>
        </a:gradFill>
      </p:bgPr>
    </p:bg>
    <p:spTree>
      <p:nvGrpSpPr>
        <p:cNvPr id="87" name="Shape 87"/>
        <p:cNvGrpSpPr/>
        <p:nvPr/>
      </p:nvGrpSpPr>
      <p:grpSpPr>
        <a:xfrm>
          <a:off x="0" y="0"/>
          <a:ext cx="0" cy="0"/>
          <a:chOff x="0" y="0"/>
          <a:chExt cx="0" cy="0"/>
        </a:xfrm>
      </p:grpSpPr>
      <p:sp>
        <p:nvSpPr>
          <p:cNvPr id="88" name="Google Shape;88;p53"/>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9" name="Google Shape;89;p53"/>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asic Layout">
  <p:cSld name="2_Basic Layout">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54"/>
          <p:cNvSpPr/>
          <p:nvPr/>
        </p:nvSpPr>
        <p:spPr>
          <a:xfrm>
            <a:off x="107504" y="123478"/>
            <a:ext cx="8928992" cy="4896544"/>
          </a:xfrm>
          <a:prstGeom prst="rect">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2" name="Google Shape;92;p54"/>
          <p:cNvSpPr txBox="1"/>
          <p:nvPr>
            <p:ph idx="1" type="body"/>
          </p:nvPr>
        </p:nvSpPr>
        <p:spPr>
          <a:xfrm>
            <a:off x="0" y="195486"/>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3" name="Google Shape;93;p54"/>
          <p:cNvSpPr txBox="1"/>
          <p:nvPr>
            <p:ph idx="2" type="body"/>
          </p:nvPr>
        </p:nvSpPr>
        <p:spPr>
          <a:xfrm>
            <a:off x="0" y="771550"/>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asic Layout">
  <p:cSld name="1_Basic Layout">
    <p:bg>
      <p:bgPr>
        <a:blipFill>
          <a:blip r:embed="rId2">
            <a:alphaModFix/>
          </a:blip>
          <a:stretch>
            <a:fillRect/>
          </a:stretch>
        </a:blipFill>
      </p:bgPr>
    </p:bg>
    <p:spTree>
      <p:nvGrpSpPr>
        <p:cNvPr id="94" name="Shape 94"/>
        <p:cNvGrpSpPr/>
        <p:nvPr/>
      </p:nvGrpSpPr>
      <p:grpSpPr>
        <a:xfrm>
          <a:off x="0" y="0"/>
          <a:ext cx="0" cy="0"/>
          <a:chOff x="0" y="0"/>
          <a:chExt cx="0" cy="0"/>
        </a:xfrm>
      </p:grpSpPr>
      <p:sp>
        <p:nvSpPr>
          <p:cNvPr id="95" name="Google Shape;95;p55"/>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6" name="Google Shape;96;p55"/>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97" name="Google Shape;97;p55"/>
          <p:cNvSpPr/>
          <p:nvPr/>
        </p:nvSpPr>
        <p:spPr>
          <a:xfrm>
            <a:off x="107504" y="1131590"/>
            <a:ext cx="8928992" cy="3888432"/>
          </a:xfrm>
          <a:prstGeom prst="rect">
            <a:avLst/>
          </a:prstGeom>
          <a:solidFill>
            <a:schemeClr val="lt1">
              <a:alpha val="8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s and Contents Layout">
  <p:cSld name="Images and Contents Layout">
    <p:spTree>
      <p:nvGrpSpPr>
        <p:cNvPr id="98" name="Shape 98"/>
        <p:cNvGrpSpPr/>
        <p:nvPr/>
      </p:nvGrpSpPr>
      <p:grpSpPr>
        <a:xfrm>
          <a:off x="0" y="0"/>
          <a:ext cx="0" cy="0"/>
          <a:chOff x="0" y="0"/>
          <a:chExt cx="0" cy="0"/>
        </a:xfrm>
      </p:grpSpPr>
      <p:sp>
        <p:nvSpPr>
          <p:cNvPr id="99" name="Google Shape;99;p56"/>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0" name="Google Shape;100;p56"/>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01" name="Google Shape;101;p56"/>
          <p:cNvSpPr/>
          <p:nvPr>
            <p:ph idx="3" type="pic"/>
          </p:nvPr>
        </p:nvSpPr>
        <p:spPr>
          <a:xfrm>
            <a:off x="683568" y="1335357"/>
            <a:ext cx="1296144" cy="101159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2" name="Google Shape;102;p56"/>
          <p:cNvSpPr/>
          <p:nvPr>
            <p:ph idx="4" type="pic"/>
          </p:nvPr>
        </p:nvSpPr>
        <p:spPr>
          <a:xfrm>
            <a:off x="683568" y="2527876"/>
            <a:ext cx="1296144" cy="101159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3" name="Google Shape;103;p56"/>
          <p:cNvSpPr/>
          <p:nvPr>
            <p:ph idx="5" type="pic"/>
          </p:nvPr>
        </p:nvSpPr>
        <p:spPr>
          <a:xfrm>
            <a:off x="683568" y="3720395"/>
            <a:ext cx="1296144" cy="101159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04" name="Google Shape;104;p56"/>
          <p:cNvSpPr/>
          <p:nvPr/>
        </p:nvSpPr>
        <p:spPr>
          <a:xfrm>
            <a:off x="2166260" y="1335357"/>
            <a:ext cx="6977740" cy="1011600"/>
          </a:xfrm>
          <a:prstGeom prst="rect">
            <a:avLst/>
          </a:prstGeom>
          <a:solidFill>
            <a:srgbClr val="BFDCAC">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5" name="Google Shape;105;p56"/>
          <p:cNvSpPr/>
          <p:nvPr/>
        </p:nvSpPr>
        <p:spPr>
          <a:xfrm>
            <a:off x="2166260" y="2527876"/>
            <a:ext cx="6977740" cy="1011600"/>
          </a:xfrm>
          <a:prstGeom prst="rect">
            <a:avLst/>
          </a:prstGeom>
          <a:solidFill>
            <a:srgbClr val="DAECB2">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6" name="Google Shape;106;p56"/>
          <p:cNvSpPr/>
          <p:nvPr/>
        </p:nvSpPr>
        <p:spPr>
          <a:xfrm>
            <a:off x="2166260" y="3720395"/>
            <a:ext cx="6977740" cy="1011600"/>
          </a:xfrm>
          <a:prstGeom prst="rect">
            <a:avLst/>
          </a:prstGeom>
          <a:solidFill>
            <a:srgbClr val="DFEDD5">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 name="Google Shape;107;p56"/>
          <p:cNvSpPr/>
          <p:nvPr/>
        </p:nvSpPr>
        <p:spPr>
          <a:xfrm>
            <a:off x="0" y="1335357"/>
            <a:ext cx="511906" cy="1011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8" name="Google Shape;108;p56"/>
          <p:cNvSpPr/>
          <p:nvPr/>
        </p:nvSpPr>
        <p:spPr>
          <a:xfrm>
            <a:off x="0" y="2527876"/>
            <a:ext cx="511906" cy="10116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9" name="Google Shape;109;p56"/>
          <p:cNvSpPr/>
          <p:nvPr/>
        </p:nvSpPr>
        <p:spPr>
          <a:xfrm>
            <a:off x="0" y="3720395"/>
            <a:ext cx="511906" cy="1011600"/>
          </a:xfrm>
          <a:prstGeom prst="rect">
            <a:avLst/>
          </a:prstGeom>
          <a:solidFill>
            <a:srgbClr val="A0CA83">
              <a:alpha val="69803"/>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110" name="Google Shape;110;p56"/>
          <p:cNvGrpSpPr/>
          <p:nvPr/>
        </p:nvGrpSpPr>
        <p:grpSpPr>
          <a:xfrm>
            <a:off x="2366" y="5048249"/>
            <a:ext cx="9141635" cy="105933"/>
            <a:chOff x="2267744" y="4865360"/>
            <a:chExt cx="8064896" cy="154663"/>
          </a:xfrm>
        </p:grpSpPr>
        <p:sp>
          <p:nvSpPr>
            <p:cNvPr id="111" name="Google Shape;111;p56"/>
            <p:cNvSpPr/>
            <p:nvPr/>
          </p:nvSpPr>
          <p:spPr>
            <a:xfrm>
              <a:off x="2267744" y="4872209"/>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2" name="Google Shape;112;p56"/>
            <p:cNvSpPr/>
            <p:nvPr/>
          </p:nvSpPr>
          <p:spPr>
            <a:xfrm>
              <a:off x="2771800" y="4872088"/>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3" name="Google Shape;113;p56"/>
            <p:cNvSpPr/>
            <p:nvPr/>
          </p:nvSpPr>
          <p:spPr>
            <a:xfrm>
              <a:off x="3275856" y="4870431"/>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4" name="Google Shape;114;p56"/>
            <p:cNvSpPr/>
            <p:nvPr/>
          </p:nvSpPr>
          <p:spPr>
            <a:xfrm>
              <a:off x="3779912" y="4870310"/>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5" name="Google Shape;115;p56"/>
            <p:cNvSpPr/>
            <p:nvPr/>
          </p:nvSpPr>
          <p:spPr>
            <a:xfrm>
              <a:off x="4283968"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6" name="Google Shape;116;p56"/>
            <p:cNvSpPr/>
            <p:nvPr/>
          </p:nvSpPr>
          <p:spPr>
            <a:xfrm>
              <a:off x="4788024"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7" name="Google Shape;117;p56"/>
            <p:cNvSpPr/>
            <p:nvPr/>
          </p:nvSpPr>
          <p:spPr>
            <a:xfrm>
              <a:off x="5292080"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8" name="Google Shape;118;p56"/>
            <p:cNvSpPr/>
            <p:nvPr/>
          </p:nvSpPr>
          <p:spPr>
            <a:xfrm>
              <a:off x="5796136"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19" name="Google Shape;119;p56"/>
            <p:cNvSpPr/>
            <p:nvPr/>
          </p:nvSpPr>
          <p:spPr>
            <a:xfrm>
              <a:off x="6300192"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0" name="Google Shape;120;p56"/>
            <p:cNvSpPr/>
            <p:nvPr/>
          </p:nvSpPr>
          <p:spPr>
            <a:xfrm>
              <a:off x="6804248"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1" name="Google Shape;121;p56"/>
            <p:cNvSpPr/>
            <p:nvPr/>
          </p:nvSpPr>
          <p:spPr>
            <a:xfrm>
              <a:off x="7308304"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2" name="Google Shape;122;p56"/>
            <p:cNvSpPr/>
            <p:nvPr/>
          </p:nvSpPr>
          <p:spPr>
            <a:xfrm>
              <a:off x="7812360"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 name="Google Shape;123;p56"/>
            <p:cNvSpPr/>
            <p:nvPr/>
          </p:nvSpPr>
          <p:spPr>
            <a:xfrm>
              <a:off x="8316416" y="4865481"/>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56"/>
            <p:cNvSpPr/>
            <p:nvPr/>
          </p:nvSpPr>
          <p:spPr>
            <a:xfrm>
              <a:off x="8820472" y="4865360"/>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5" name="Google Shape;125;p56"/>
            <p:cNvSpPr/>
            <p:nvPr/>
          </p:nvSpPr>
          <p:spPr>
            <a:xfrm>
              <a:off x="9324528" y="4871445"/>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6" name="Google Shape;126;p56"/>
            <p:cNvSpPr/>
            <p:nvPr/>
          </p:nvSpPr>
          <p:spPr>
            <a:xfrm>
              <a:off x="9828584" y="4871324"/>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Images and Contents Layout">
  <p:cSld name="2_Images and Contents Layout">
    <p:spTree>
      <p:nvGrpSpPr>
        <p:cNvPr id="127" name="Shape 127"/>
        <p:cNvGrpSpPr/>
        <p:nvPr/>
      </p:nvGrpSpPr>
      <p:grpSpPr>
        <a:xfrm>
          <a:off x="0" y="0"/>
          <a:ext cx="0" cy="0"/>
          <a:chOff x="0" y="0"/>
          <a:chExt cx="0" cy="0"/>
        </a:xfrm>
      </p:grpSpPr>
      <p:sp>
        <p:nvSpPr>
          <p:cNvPr id="128" name="Google Shape;128;p57"/>
          <p:cNvSpPr/>
          <p:nvPr/>
        </p:nvSpPr>
        <p:spPr>
          <a:xfrm>
            <a:off x="0" y="0"/>
            <a:ext cx="9144000" cy="257175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57"/>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30" name="Google Shape;130;p57"/>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Fullppt\PNG이미지\핸드폰2.png" id="131" name="Google Shape;131;p57"/>
          <p:cNvPicPr preferRelativeResize="0"/>
          <p:nvPr/>
        </p:nvPicPr>
        <p:blipFill rotWithShape="1">
          <a:blip r:embed="rId2">
            <a:alphaModFix/>
          </a:blip>
          <a:srcRect b="0" l="0" r="0" t="0"/>
          <a:stretch/>
        </p:blipFill>
        <p:spPr>
          <a:xfrm>
            <a:off x="5677798" y="1079005"/>
            <a:ext cx="3373328" cy="4085033"/>
          </a:xfrm>
          <a:prstGeom prst="rect">
            <a:avLst/>
          </a:prstGeom>
          <a:noFill/>
          <a:ln>
            <a:noFill/>
          </a:ln>
        </p:spPr>
      </p:pic>
      <p:sp>
        <p:nvSpPr>
          <p:cNvPr id="132" name="Google Shape;132;p57"/>
          <p:cNvSpPr/>
          <p:nvPr>
            <p:ph idx="3" type="pic"/>
          </p:nvPr>
        </p:nvSpPr>
        <p:spPr>
          <a:xfrm>
            <a:off x="6516216" y="1217153"/>
            <a:ext cx="1945465" cy="3005145"/>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grpSp>
        <p:nvGrpSpPr>
          <p:cNvPr id="133" name="Google Shape;133;p57"/>
          <p:cNvGrpSpPr/>
          <p:nvPr/>
        </p:nvGrpSpPr>
        <p:grpSpPr>
          <a:xfrm>
            <a:off x="2366" y="5048249"/>
            <a:ext cx="9141635" cy="105933"/>
            <a:chOff x="2267744" y="4865360"/>
            <a:chExt cx="8064896" cy="154663"/>
          </a:xfrm>
        </p:grpSpPr>
        <p:sp>
          <p:nvSpPr>
            <p:cNvPr id="134" name="Google Shape;134;p57"/>
            <p:cNvSpPr/>
            <p:nvPr/>
          </p:nvSpPr>
          <p:spPr>
            <a:xfrm>
              <a:off x="2267744" y="4872209"/>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5" name="Google Shape;135;p57"/>
            <p:cNvSpPr/>
            <p:nvPr/>
          </p:nvSpPr>
          <p:spPr>
            <a:xfrm>
              <a:off x="2771800" y="4872088"/>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6" name="Google Shape;136;p57"/>
            <p:cNvSpPr/>
            <p:nvPr/>
          </p:nvSpPr>
          <p:spPr>
            <a:xfrm>
              <a:off x="3275856" y="4870431"/>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7" name="Google Shape;137;p57"/>
            <p:cNvSpPr/>
            <p:nvPr/>
          </p:nvSpPr>
          <p:spPr>
            <a:xfrm>
              <a:off x="3779912" y="4870310"/>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8" name="Google Shape;138;p57"/>
            <p:cNvSpPr/>
            <p:nvPr/>
          </p:nvSpPr>
          <p:spPr>
            <a:xfrm>
              <a:off x="4283968"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9" name="Google Shape;139;p57"/>
            <p:cNvSpPr/>
            <p:nvPr/>
          </p:nvSpPr>
          <p:spPr>
            <a:xfrm>
              <a:off x="4788024"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0" name="Google Shape;140;p57"/>
            <p:cNvSpPr/>
            <p:nvPr/>
          </p:nvSpPr>
          <p:spPr>
            <a:xfrm>
              <a:off x="5292080"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1" name="Google Shape;141;p57"/>
            <p:cNvSpPr/>
            <p:nvPr/>
          </p:nvSpPr>
          <p:spPr>
            <a:xfrm>
              <a:off x="5796136"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2" name="Google Shape;142;p57"/>
            <p:cNvSpPr/>
            <p:nvPr/>
          </p:nvSpPr>
          <p:spPr>
            <a:xfrm>
              <a:off x="6300192"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3" name="Google Shape;143;p57"/>
            <p:cNvSpPr/>
            <p:nvPr/>
          </p:nvSpPr>
          <p:spPr>
            <a:xfrm>
              <a:off x="6804248"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4" name="Google Shape;144;p57"/>
            <p:cNvSpPr/>
            <p:nvPr/>
          </p:nvSpPr>
          <p:spPr>
            <a:xfrm>
              <a:off x="7308304"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5" name="Google Shape;145;p57"/>
            <p:cNvSpPr/>
            <p:nvPr/>
          </p:nvSpPr>
          <p:spPr>
            <a:xfrm>
              <a:off x="7812360"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6" name="Google Shape;146;p57"/>
            <p:cNvSpPr/>
            <p:nvPr/>
          </p:nvSpPr>
          <p:spPr>
            <a:xfrm>
              <a:off x="8316416" y="4865481"/>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57"/>
            <p:cNvSpPr/>
            <p:nvPr/>
          </p:nvSpPr>
          <p:spPr>
            <a:xfrm>
              <a:off x="8820472" y="4865360"/>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8" name="Google Shape;148;p57"/>
            <p:cNvSpPr/>
            <p:nvPr/>
          </p:nvSpPr>
          <p:spPr>
            <a:xfrm>
              <a:off x="9324528" y="4871445"/>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9" name="Google Shape;149;p57"/>
            <p:cNvSpPr/>
            <p:nvPr/>
          </p:nvSpPr>
          <p:spPr>
            <a:xfrm>
              <a:off x="9828584" y="4871324"/>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asic Layout">
  <p:cSld name="4_Basic Layout">
    <p:bg>
      <p:bgPr>
        <a:blipFill>
          <a:blip r:embed="rId2">
            <a:alphaModFix/>
          </a:blip>
          <a:stretch>
            <a:fillRect/>
          </a:stretch>
        </a:blipFill>
      </p:bgPr>
    </p:bg>
    <p:spTree>
      <p:nvGrpSpPr>
        <p:cNvPr id="150" name="Shape 150"/>
        <p:cNvGrpSpPr/>
        <p:nvPr/>
      </p:nvGrpSpPr>
      <p:grpSpPr>
        <a:xfrm>
          <a:off x="0" y="0"/>
          <a:ext cx="0" cy="0"/>
          <a:chOff x="0" y="0"/>
          <a:chExt cx="0" cy="0"/>
        </a:xfrm>
      </p:grpSpPr>
      <p:sp>
        <p:nvSpPr>
          <p:cNvPr id="151" name="Google Shape;151;p58"/>
          <p:cNvSpPr/>
          <p:nvPr/>
        </p:nvSpPr>
        <p:spPr>
          <a:xfrm>
            <a:off x="107504" y="123478"/>
            <a:ext cx="8928992" cy="4896544"/>
          </a:xfrm>
          <a:prstGeom prst="rect">
            <a:avLst/>
          </a:prstGeom>
          <a:solidFill>
            <a:schemeClr val="l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2" name="Google Shape;152;p58"/>
          <p:cNvSpPr txBox="1"/>
          <p:nvPr>
            <p:ph idx="1" type="body"/>
          </p:nvPr>
        </p:nvSpPr>
        <p:spPr>
          <a:xfrm>
            <a:off x="0" y="195486"/>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53" name="Google Shape;153;p58"/>
          <p:cNvSpPr txBox="1"/>
          <p:nvPr>
            <p:ph idx="2" type="body"/>
          </p:nvPr>
        </p:nvSpPr>
        <p:spPr>
          <a:xfrm>
            <a:off x="0" y="771550"/>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Fullppt\005-PNG이미지\모니터.png" id="154" name="Google Shape;154;p58"/>
          <p:cNvPicPr preferRelativeResize="0"/>
          <p:nvPr/>
        </p:nvPicPr>
        <p:blipFill rotWithShape="1">
          <a:blip r:embed="rId3">
            <a:alphaModFix/>
          </a:blip>
          <a:srcRect b="0" l="0" r="0" t="0"/>
          <a:stretch/>
        </p:blipFill>
        <p:spPr>
          <a:xfrm>
            <a:off x="1019755" y="1131590"/>
            <a:ext cx="3312368" cy="2943690"/>
          </a:xfrm>
          <a:prstGeom prst="rect">
            <a:avLst/>
          </a:prstGeom>
          <a:noFill/>
          <a:ln>
            <a:noFill/>
          </a:ln>
        </p:spPr>
      </p:pic>
      <p:sp>
        <p:nvSpPr>
          <p:cNvPr id="155" name="Google Shape;155;p58"/>
          <p:cNvSpPr/>
          <p:nvPr>
            <p:ph idx="3" type="pic"/>
          </p:nvPr>
        </p:nvSpPr>
        <p:spPr>
          <a:xfrm>
            <a:off x="1154419" y="1237310"/>
            <a:ext cx="3043041" cy="1842028"/>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pic>
        <p:nvPicPr>
          <p:cNvPr descr="D:\Fullppt\005-PNG이미지\모니터.png" id="156" name="Google Shape;156;p58"/>
          <p:cNvPicPr preferRelativeResize="0"/>
          <p:nvPr/>
        </p:nvPicPr>
        <p:blipFill rotWithShape="1">
          <a:blip r:embed="rId3">
            <a:alphaModFix/>
          </a:blip>
          <a:srcRect b="0" l="0" r="0" t="0"/>
          <a:stretch/>
        </p:blipFill>
        <p:spPr>
          <a:xfrm>
            <a:off x="4764171" y="1117462"/>
            <a:ext cx="3312368" cy="2943690"/>
          </a:xfrm>
          <a:prstGeom prst="rect">
            <a:avLst/>
          </a:prstGeom>
          <a:noFill/>
          <a:ln>
            <a:noFill/>
          </a:ln>
        </p:spPr>
      </p:pic>
      <p:sp>
        <p:nvSpPr>
          <p:cNvPr id="157" name="Google Shape;157;p58"/>
          <p:cNvSpPr/>
          <p:nvPr>
            <p:ph idx="4" type="pic"/>
          </p:nvPr>
        </p:nvSpPr>
        <p:spPr>
          <a:xfrm>
            <a:off x="4898835" y="1223182"/>
            <a:ext cx="3043041" cy="1842028"/>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Images and Contents Layout">
  <p:cSld name="4_Images and Contents Layout">
    <p:spTree>
      <p:nvGrpSpPr>
        <p:cNvPr id="158" name="Shape 158"/>
        <p:cNvGrpSpPr/>
        <p:nvPr/>
      </p:nvGrpSpPr>
      <p:grpSpPr>
        <a:xfrm>
          <a:off x="0" y="0"/>
          <a:ext cx="0" cy="0"/>
          <a:chOff x="0" y="0"/>
          <a:chExt cx="0" cy="0"/>
        </a:xfrm>
      </p:grpSpPr>
      <p:sp>
        <p:nvSpPr>
          <p:cNvPr id="159" name="Google Shape;159;p59"/>
          <p:cNvSpPr/>
          <p:nvPr>
            <p:ph idx="2" type="pic"/>
          </p:nvPr>
        </p:nvSpPr>
        <p:spPr>
          <a:xfrm>
            <a:off x="0" y="0"/>
            <a:ext cx="4572000" cy="171000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60" name="Google Shape;160;p59"/>
          <p:cNvSpPr/>
          <p:nvPr>
            <p:ph idx="3" type="pic"/>
          </p:nvPr>
        </p:nvSpPr>
        <p:spPr>
          <a:xfrm>
            <a:off x="4572000" y="1715444"/>
            <a:ext cx="4572000" cy="171000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61" name="Google Shape;161;p59"/>
          <p:cNvSpPr/>
          <p:nvPr>
            <p:ph idx="4" type="pic"/>
          </p:nvPr>
        </p:nvSpPr>
        <p:spPr>
          <a:xfrm>
            <a:off x="0" y="3433500"/>
            <a:ext cx="4572000" cy="171000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Images and Contents Layout">
  <p:cSld name="7_Images and Contents Layout">
    <p:spTree>
      <p:nvGrpSpPr>
        <p:cNvPr id="162" name="Shape 162"/>
        <p:cNvGrpSpPr/>
        <p:nvPr/>
      </p:nvGrpSpPr>
      <p:grpSpPr>
        <a:xfrm>
          <a:off x="0" y="0"/>
          <a:ext cx="0" cy="0"/>
          <a:chOff x="0" y="0"/>
          <a:chExt cx="0" cy="0"/>
        </a:xfrm>
      </p:grpSpPr>
      <p:sp>
        <p:nvSpPr>
          <p:cNvPr id="163" name="Google Shape;163;p60"/>
          <p:cNvSpPr/>
          <p:nvPr>
            <p:ph idx="2" type="pic"/>
          </p:nvPr>
        </p:nvSpPr>
        <p:spPr>
          <a:xfrm>
            <a:off x="0" y="0"/>
            <a:ext cx="4499992" cy="2499742"/>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64" name="Google Shape;164;p60"/>
          <p:cNvSpPr/>
          <p:nvPr>
            <p:ph idx="3" type="pic"/>
          </p:nvPr>
        </p:nvSpPr>
        <p:spPr>
          <a:xfrm>
            <a:off x="4644008" y="0"/>
            <a:ext cx="4499992" cy="2499742"/>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65" name="Google Shape;165;p60"/>
          <p:cNvSpPr/>
          <p:nvPr>
            <p:ph idx="4" type="pic"/>
          </p:nvPr>
        </p:nvSpPr>
        <p:spPr>
          <a:xfrm>
            <a:off x="4644008" y="2643759"/>
            <a:ext cx="4499992" cy="2499742"/>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166" name="Google Shape;166;p60"/>
          <p:cNvSpPr/>
          <p:nvPr>
            <p:ph idx="5" type="pic"/>
          </p:nvPr>
        </p:nvSpPr>
        <p:spPr>
          <a:xfrm>
            <a:off x="0" y="2643759"/>
            <a:ext cx="4499992" cy="2499742"/>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sets layout">
  <p:cSld name="icon sets layout">
    <p:spTree>
      <p:nvGrpSpPr>
        <p:cNvPr id="167" name="Shape 167"/>
        <p:cNvGrpSpPr/>
        <p:nvPr/>
      </p:nvGrpSpPr>
      <p:grpSpPr>
        <a:xfrm>
          <a:off x="0" y="0"/>
          <a:ext cx="0" cy="0"/>
          <a:chOff x="0" y="0"/>
          <a:chExt cx="0" cy="0"/>
        </a:xfrm>
      </p:grpSpPr>
      <p:sp>
        <p:nvSpPr>
          <p:cNvPr id="168" name="Google Shape;168;p61"/>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169" name="Google Shape;169;p61"/>
          <p:cNvGrpSpPr/>
          <p:nvPr/>
        </p:nvGrpSpPr>
        <p:grpSpPr>
          <a:xfrm>
            <a:off x="354008" y="1131589"/>
            <a:ext cx="2849840" cy="3649171"/>
            <a:chOff x="354008" y="1131589"/>
            <a:chExt cx="2849840" cy="3649171"/>
          </a:xfrm>
        </p:grpSpPr>
        <p:sp>
          <p:nvSpPr>
            <p:cNvPr id="170" name="Google Shape;170;p61"/>
            <p:cNvSpPr/>
            <p:nvPr/>
          </p:nvSpPr>
          <p:spPr>
            <a:xfrm>
              <a:off x="354008" y="1131589"/>
              <a:ext cx="2849840" cy="3649171"/>
            </a:xfrm>
            <a:prstGeom prst="roundRect">
              <a:avLst>
                <a:gd fmla="val 3968" name="adj"/>
              </a:avLst>
            </a:prstGeom>
            <a:solidFill>
              <a:schemeClr val="accent1">
                <a:alpha val="8470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 name="Google Shape;171;p61"/>
            <p:cNvSpPr/>
            <p:nvPr/>
          </p:nvSpPr>
          <p:spPr>
            <a:xfrm>
              <a:off x="531932" y="1347500"/>
              <a:ext cx="108520" cy="3240473"/>
            </a:xfrm>
            <a:prstGeom prst="roundRect">
              <a:avLst>
                <a:gd fmla="val 50000" name="adj"/>
              </a:avLst>
            </a:prstGeom>
            <a:solidFill>
              <a:schemeClr val="lt1">
                <a:alpha val="4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 name="Google Shape;172;p61"/>
            <p:cNvSpPr/>
            <p:nvPr/>
          </p:nvSpPr>
          <p:spPr>
            <a:xfrm rot="5400000">
              <a:off x="2592642" y="1238201"/>
              <a:ext cx="502331" cy="502331"/>
            </a:xfrm>
            <a:prstGeom prst="halfFrame">
              <a:avLst>
                <a:gd fmla="val 23728" name="adj1"/>
                <a:gd fmla="val 24642" name="adj2"/>
              </a:avLst>
            </a:prstGeom>
            <a:solidFill>
              <a:schemeClr val="lt1">
                <a:alpha val="22745"/>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Images and Contents Layout">
  <p:cSld name="6_Images and Contents Layout">
    <p:spTree>
      <p:nvGrpSpPr>
        <p:cNvPr id="16" name="Shape 16"/>
        <p:cNvGrpSpPr/>
        <p:nvPr/>
      </p:nvGrpSpPr>
      <p:grpSpPr>
        <a:xfrm>
          <a:off x="0" y="0"/>
          <a:ext cx="0" cy="0"/>
          <a:chOff x="0" y="0"/>
          <a:chExt cx="0" cy="0"/>
        </a:xfrm>
      </p:grpSpPr>
      <p:sp>
        <p:nvSpPr>
          <p:cNvPr id="17" name="Google Shape;17;p44"/>
          <p:cNvSpPr/>
          <p:nvPr>
            <p:ph idx="2" type="pic"/>
          </p:nvPr>
        </p:nvSpPr>
        <p:spPr>
          <a:xfrm>
            <a:off x="0" y="0"/>
            <a:ext cx="9144000" cy="329183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Layout">
  <p:cSld name="Section Break Layout">
    <p:spTree>
      <p:nvGrpSpPr>
        <p:cNvPr id="174" name="Shape 174"/>
        <p:cNvGrpSpPr/>
        <p:nvPr/>
      </p:nvGrpSpPr>
      <p:grpSpPr>
        <a:xfrm>
          <a:off x="0" y="0"/>
          <a:ext cx="0" cy="0"/>
          <a:chOff x="0" y="0"/>
          <a:chExt cx="0" cy="0"/>
        </a:xfrm>
      </p:grpSpPr>
      <p:grpSp>
        <p:nvGrpSpPr>
          <p:cNvPr id="175" name="Google Shape;175;p63"/>
          <p:cNvGrpSpPr/>
          <p:nvPr/>
        </p:nvGrpSpPr>
        <p:grpSpPr>
          <a:xfrm>
            <a:off x="0" y="1347614"/>
            <a:ext cx="9144000" cy="2448272"/>
            <a:chOff x="0" y="1347614"/>
            <a:chExt cx="9144000" cy="2448272"/>
          </a:xfrm>
        </p:grpSpPr>
        <p:sp>
          <p:nvSpPr>
            <p:cNvPr id="176" name="Google Shape;176;p63"/>
            <p:cNvSpPr/>
            <p:nvPr/>
          </p:nvSpPr>
          <p:spPr>
            <a:xfrm>
              <a:off x="0" y="1347614"/>
              <a:ext cx="9144000" cy="2448272"/>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7" name="Google Shape;177;p63"/>
            <p:cNvSpPr/>
            <p:nvPr/>
          </p:nvSpPr>
          <p:spPr>
            <a:xfrm>
              <a:off x="0" y="1923678"/>
              <a:ext cx="9144000" cy="122413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178" name="Google Shape;178;p63"/>
          <p:cNvSpPr txBox="1"/>
          <p:nvPr>
            <p:ph idx="1" type="body"/>
          </p:nvPr>
        </p:nvSpPr>
        <p:spPr>
          <a:xfrm>
            <a:off x="4263027" y="2155604"/>
            <a:ext cx="4880973" cy="473576"/>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79" name="Google Shape;179;p63"/>
          <p:cNvSpPr txBox="1"/>
          <p:nvPr>
            <p:ph idx="2" type="body"/>
          </p:nvPr>
        </p:nvSpPr>
        <p:spPr>
          <a:xfrm>
            <a:off x="4263027" y="2629180"/>
            <a:ext cx="4880973" cy="288032"/>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Images and Contents Layout">
  <p:cSld name="9_Images and Contents Layout">
    <p:spTree>
      <p:nvGrpSpPr>
        <p:cNvPr id="18" name="Shape 18"/>
        <p:cNvGrpSpPr/>
        <p:nvPr/>
      </p:nvGrpSpPr>
      <p:grpSpPr>
        <a:xfrm>
          <a:off x="0" y="0"/>
          <a:ext cx="0" cy="0"/>
          <a:chOff x="0" y="0"/>
          <a:chExt cx="0" cy="0"/>
        </a:xfrm>
      </p:grpSpPr>
      <p:sp>
        <p:nvSpPr>
          <p:cNvPr id="19" name="Google Shape;19;p45"/>
          <p:cNvSpPr/>
          <p:nvPr>
            <p:ph idx="2" type="pic"/>
          </p:nvPr>
        </p:nvSpPr>
        <p:spPr>
          <a:xfrm>
            <a:off x="0" y="0"/>
            <a:ext cx="9144000" cy="514350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Basic Layout">
  <p:cSld name="5_Basic Layout">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6"/>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22" name="Google Shape;22;p46"/>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grpSp>
        <p:nvGrpSpPr>
          <p:cNvPr id="23" name="Google Shape;23;p46"/>
          <p:cNvGrpSpPr/>
          <p:nvPr/>
        </p:nvGrpSpPr>
        <p:grpSpPr>
          <a:xfrm>
            <a:off x="2366" y="5048249"/>
            <a:ext cx="9141635" cy="105933"/>
            <a:chOff x="2267744" y="4865360"/>
            <a:chExt cx="8064896" cy="154663"/>
          </a:xfrm>
        </p:grpSpPr>
        <p:sp>
          <p:nvSpPr>
            <p:cNvPr id="24" name="Google Shape;24;p46"/>
            <p:cNvSpPr/>
            <p:nvPr/>
          </p:nvSpPr>
          <p:spPr>
            <a:xfrm>
              <a:off x="2267744" y="4872209"/>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 name="Google Shape;25;p46"/>
            <p:cNvSpPr/>
            <p:nvPr/>
          </p:nvSpPr>
          <p:spPr>
            <a:xfrm>
              <a:off x="2771800" y="4872088"/>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 name="Google Shape;26;p46"/>
            <p:cNvSpPr/>
            <p:nvPr/>
          </p:nvSpPr>
          <p:spPr>
            <a:xfrm>
              <a:off x="3275856" y="4870431"/>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 name="Google Shape;27;p46"/>
            <p:cNvSpPr/>
            <p:nvPr/>
          </p:nvSpPr>
          <p:spPr>
            <a:xfrm>
              <a:off x="3779912" y="4870310"/>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8" name="Google Shape;28;p46"/>
            <p:cNvSpPr/>
            <p:nvPr/>
          </p:nvSpPr>
          <p:spPr>
            <a:xfrm>
              <a:off x="4283968"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9" name="Google Shape;29;p46"/>
            <p:cNvSpPr/>
            <p:nvPr/>
          </p:nvSpPr>
          <p:spPr>
            <a:xfrm>
              <a:off x="4788024"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 name="Google Shape;30;p46"/>
            <p:cNvSpPr/>
            <p:nvPr/>
          </p:nvSpPr>
          <p:spPr>
            <a:xfrm>
              <a:off x="5292080"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 name="Google Shape;31;p46"/>
            <p:cNvSpPr/>
            <p:nvPr/>
          </p:nvSpPr>
          <p:spPr>
            <a:xfrm>
              <a:off x="5796136"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 name="Google Shape;32;p46"/>
            <p:cNvSpPr/>
            <p:nvPr/>
          </p:nvSpPr>
          <p:spPr>
            <a:xfrm>
              <a:off x="6300192"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46"/>
            <p:cNvSpPr/>
            <p:nvPr/>
          </p:nvSpPr>
          <p:spPr>
            <a:xfrm>
              <a:off x="6804248"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 name="Google Shape;34;p46"/>
            <p:cNvSpPr/>
            <p:nvPr/>
          </p:nvSpPr>
          <p:spPr>
            <a:xfrm>
              <a:off x="7308304"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p46"/>
            <p:cNvSpPr/>
            <p:nvPr/>
          </p:nvSpPr>
          <p:spPr>
            <a:xfrm>
              <a:off x="7812360"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 name="Google Shape;36;p46"/>
            <p:cNvSpPr/>
            <p:nvPr/>
          </p:nvSpPr>
          <p:spPr>
            <a:xfrm>
              <a:off x="8316416" y="4865481"/>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7" name="Google Shape;37;p46"/>
            <p:cNvSpPr/>
            <p:nvPr/>
          </p:nvSpPr>
          <p:spPr>
            <a:xfrm>
              <a:off x="8820472" y="4865360"/>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 name="Google Shape;38;p46"/>
            <p:cNvSpPr/>
            <p:nvPr/>
          </p:nvSpPr>
          <p:spPr>
            <a:xfrm>
              <a:off x="9324528" y="4871445"/>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 name="Google Shape;39;p46"/>
            <p:cNvSpPr/>
            <p:nvPr/>
          </p:nvSpPr>
          <p:spPr>
            <a:xfrm>
              <a:off x="9828584" y="4871324"/>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Images and Contents Layout">
  <p:cSld name="8_Images and Contents Layout">
    <p:spTree>
      <p:nvGrpSpPr>
        <p:cNvPr id="40" name="Shape 40"/>
        <p:cNvGrpSpPr/>
        <p:nvPr/>
      </p:nvGrpSpPr>
      <p:grpSpPr>
        <a:xfrm>
          <a:off x="0" y="0"/>
          <a:ext cx="0" cy="0"/>
          <a:chOff x="0" y="0"/>
          <a:chExt cx="0" cy="0"/>
        </a:xfrm>
      </p:grpSpPr>
      <p:sp>
        <p:nvSpPr>
          <p:cNvPr id="41" name="Google Shape;41;p47"/>
          <p:cNvSpPr/>
          <p:nvPr/>
        </p:nvSpPr>
        <p:spPr>
          <a:xfrm>
            <a:off x="3491880" y="2571750"/>
            <a:ext cx="2160240" cy="2571750"/>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sz="1200">
              <a:solidFill>
                <a:srgbClr val="3F3F3F"/>
              </a:solidFill>
              <a:latin typeface="Arial"/>
              <a:ea typeface="Arial"/>
              <a:cs typeface="Arial"/>
              <a:sym typeface="Arial"/>
            </a:endParaRPr>
          </a:p>
        </p:txBody>
      </p:sp>
      <p:sp>
        <p:nvSpPr>
          <p:cNvPr id="42" name="Google Shape;42;p47"/>
          <p:cNvSpPr/>
          <p:nvPr>
            <p:ph idx="2" type="pic"/>
          </p:nvPr>
        </p:nvSpPr>
        <p:spPr>
          <a:xfrm>
            <a:off x="5652120" y="2571750"/>
            <a:ext cx="3491880" cy="257175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3" name="Google Shape;43;p47"/>
          <p:cNvSpPr/>
          <p:nvPr>
            <p:ph idx="3" type="pic"/>
          </p:nvPr>
        </p:nvSpPr>
        <p:spPr>
          <a:xfrm>
            <a:off x="0" y="2561481"/>
            <a:ext cx="1740797"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4" name="Google Shape;44;p47"/>
          <p:cNvSpPr/>
          <p:nvPr>
            <p:ph idx="4" type="pic"/>
          </p:nvPr>
        </p:nvSpPr>
        <p:spPr>
          <a:xfrm>
            <a:off x="1739834" y="2561481"/>
            <a:ext cx="1752046"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5" name="Google Shape;45;p47"/>
          <p:cNvSpPr/>
          <p:nvPr>
            <p:ph idx="5" type="pic"/>
          </p:nvPr>
        </p:nvSpPr>
        <p:spPr>
          <a:xfrm>
            <a:off x="0" y="3857625"/>
            <a:ext cx="3491880" cy="129614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6" name="Google Shape;46;p47"/>
          <p:cNvSpPr/>
          <p:nvPr>
            <p:ph idx="6" type="pic"/>
          </p:nvPr>
        </p:nvSpPr>
        <p:spPr>
          <a:xfrm>
            <a:off x="0" y="0"/>
            <a:ext cx="4572000" cy="257175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47" name="Google Shape;47;p47"/>
          <p:cNvSpPr/>
          <p:nvPr>
            <p:ph idx="7" type="pic"/>
          </p:nvPr>
        </p:nvSpPr>
        <p:spPr>
          <a:xfrm>
            <a:off x="4572000" y="0"/>
            <a:ext cx="4572000" cy="2571750"/>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s and Contents Layout">
  <p:cSld name="1_Images and Contents Layout">
    <p:spTree>
      <p:nvGrpSpPr>
        <p:cNvPr id="48" name="Shape 48"/>
        <p:cNvGrpSpPr/>
        <p:nvPr/>
      </p:nvGrpSpPr>
      <p:grpSpPr>
        <a:xfrm>
          <a:off x="0" y="0"/>
          <a:ext cx="0" cy="0"/>
          <a:chOff x="0" y="0"/>
          <a:chExt cx="0" cy="0"/>
        </a:xfrm>
      </p:grpSpPr>
      <p:sp>
        <p:nvSpPr>
          <p:cNvPr id="49" name="Google Shape;49;p48"/>
          <p:cNvSpPr/>
          <p:nvPr/>
        </p:nvSpPr>
        <p:spPr>
          <a:xfrm>
            <a:off x="3563888" y="1459377"/>
            <a:ext cx="3312127" cy="360000"/>
          </a:xfrm>
          <a:prstGeom prst="homePlate">
            <a:avLst>
              <a:gd fmla="val 58282" name="adj"/>
            </a:avLst>
          </a:prstGeom>
          <a:solidFill>
            <a:srgbClr val="C8E38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0" name="Google Shape;50;p48"/>
          <p:cNvSpPr/>
          <p:nvPr/>
        </p:nvSpPr>
        <p:spPr>
          <a:xfrm>
            <a:off x="3563888" y="1963541"/>
            <a:ext cx="3672128" cy="360000"/>
          </a:xfrm>
          <a:prstGeom prst="homePlate">
            <a:avLst>
              <a:gd fmla="val 58282" name="adj"/>
            </a:avLst>
          </a:prstGeom>
          <a:solidFill>
            <a:srgbClr val="A0CA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 name="Google Shape;51;p48"/>
          <p:cNvSpPr/>
          <p:nvPr/>
        </p:nvSpPr>
        <p:spPr>
          <a:xfrm>
            <a:off x="3563888" y="2467705"/>
            <a:ext cx="4032128" cy="360000"/>
          </a:xfrm>
          <a:prstGeom prst="homePlate">
            <a:avLst>
              <a:gd fmla="val 58282" name="adj"/>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 name="Google Shape;52;p48"/>
          <p:cNvSpPr/>
          <p:nvPr/>
        </p:nvSpPr>
        <p:spPr>
          <a:xfrm>
            <a:off x="3563888" y="2947558"/>
            <a:ext cx="4392128" cy="360000"/>
          </a:xfrm>
          <a:prstGeom prst="homePlate">
            <a:avLst>
              <a:gd fmla="val 58282"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48"/>
          <p:cNvSpPr txBox="1"/>
          <p:nvPr>
            <p:ph idx="1" type="body"/>
          </p:nvPr>
        </p:nvSpPr>
        <p:spPr>
          <a:xfrm>
            <a:off x="0" y="181632"/>
            <a:ext cx="9144000" cy="576064"/>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720"/>
              </a:spcBef>
              <a:spcAft>
                <a:spcPts val="0"/>
              </a:spcAft>
              <a:buClr>
                <a:srgbClr val="3F3F3F"/>
              </a:buClr>
              <a:buSzPts val="3600"/>
              <a:buFont typeface="Arial"/>
              <a:buNone/>
              <a:defRPr b="0" i="0" sz="36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48"/>
          <p:cNvSpPr txBox="1"/>
          <p:nvPr>
            <p:ph idx="2" type="body"/>
          </p:nvPr>
        </p:nvSpPr>
        <p:spPr>
          <a:xfrm>
            <a:off x="0" y="757696"/>
            <a:ext cx="9144000" cy="288032"/>
          </a:xfrm>
          <a:prstGeom prst="rect">
            <a:avLst/>
          </a:prstGeom>
          <a:noFill/>
          <a:ln>
            <a:noFill/>
          </a:ln>
        </p:spPr>
        <p:txBody>
          <a:bodyPr anchorCtr="0" anchor="ctr" bIns="45700" lIns="91425" spcFirstLastPara="1" rIns="91425" wrap="square" tIns="45700">
            <a:noAutofit/>
          </a:bodyPr>
          <a:lstStyle>
            <a:lvl1pPr indent="-228600" lvl="0" marL="457200" marR="0" rtl="0" algn="ctr">
              <a:spcBef>
                <a:spcPts val="280"/>
              </a:spcBef>
              <a:spcAft>
                <a:spcPts val="0"/>
              </a:spcAft>
              <a:buClr>
                <a:srgbClr val="3F3F3F"/>
              </a:buClr>
              <a:buSzPts val="1400"/>
              <a:buFont typeface="Arial"/>
              <a:buNone/>
              <a:defRPr b="0" i="0" sz="1400" u="none" cap="none" strike="noStrike">
                <a:solidFill>
                  <a:srgbClr val="3F3F3F"/>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pic>
        <p:nvPicPr>
          <p:cNvPr descr="D:\Fullppt\005-PNG이미지\노트북.png" id="55" name="Google Shape;55;p48"/>
          <p:cNvPicPr preferRelativeResize="0"/>
          <p:nvPr/>
        </p:nvPicPr>
        <p:blipFill rotWithShape="1">
          <a:blip r:embed="rId2">
            <a:alphaModFix/>
          </a:blip>
          <a:srcRect b="0" l="0" r="0" t="0"/>
          <a:stretch/>
        </p:blipFill>
        <p:spPr>
          <a:xfrm>
            <a:off x="-396552" y="1140705"/>
            <a:ext cx="5218080" cy="2654000"/>
          </a:xfrm>
          <a:prstGeom prst="rect">
            <a:avLst/>
          </a:prstGeom>
          <a:noFill/>
          <a:ln>
            <a:noFill/>
          </a:ln>
        </p:spPr>
      </p:pic>
      <p:sp>
        <p:nvSpPr>
          <p:cNvPr id="56" name="Google Shape;56;p48"/>
          <p:cNvSpPr/>
          <p:nvPr>
            <p:ph idx="3" type="pic"/>
          </p:nvPr>
        </p:nvSpPr>
        <p:spPr>
          <a:xfrm>
            <a:off x="1021006" y="1483269"/>
            <a:ext cx="2501783" cy="1849492"/>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grpSp>
        <p:nvGrpSpPr>
          <p:cNvPr id="57" name="Google Shape;57;p48"/>
          <p:cNvGrpSpPr/>
          <p:nvPr/>
        </p:nvGrpSpPr>
        <p:grpSpPr>
          <a:xfrm>
            <a:off x="2366" y="5048249"/>
            <a:ext cx="9141635" cy="105933"/>
            <a:chOff x="2267744" y="4865360"/>
            <a:chExt cx="8064896" cy="154663"/>
          </a:xfrm>
        </p:grpSpPr>
        <p:sp>
          <p:nvSpPr>
            <p:cNvPr id="58" name="Google Shape;58;p48"/>
            <p:cNvSpPr/>
            <p:nvPr/>
          </p:nvSpPr>
          <p:spPr>
            <a:xfrm>
              <a:off x="2267744" y="4872209"/>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 name="Google Shape;59;p48"/>
            <p:cNvSpPr/>
            <p:nvPr/>
          </p:nvSpPr>
          <p:spPr>
            <a:xfrm>
              <a:off x="2771800" y="4872088"/>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0" name="Google Shape;60;p48"/>
            <p:cNvSpPr/>
            <p:nvPr/>
          </p:nvSpPr>
          <p:spPr>
            <a:xfrm>
              <a:off x="3275856" y="4870431"/>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 name="Google Shape;61;p48"/>
            <p:cNvSpPr/>
            <p:nvPr/>
          </p:nvSpPr>
          <p:spPr>
            <a:xfrm>
              <a:off x="3779912" y="4870310"/>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 name="Google Shape;62;p48"/>
            <p:cNvSpPr/>
            <p:nvPr/>
          </p:nvSpPr>
          <p:spPr>
            <a:xfrm>
              <a:off x="4283968"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 name="Google Shape;63;p48"/>
            <p:cNvSpPr/>
            <p:nvPr/>
          </p:nvSpPr>
          <p:spPr>
            <a:xfrm>
              <a:off x="4788024"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 name="Google Shape;64;p48"/>
            <p:cNvSpPr/>
            <p:nvPr/>
          </p:nvSpPr>
          <p:spPr>
            <a:xfrm>
              <a:off x="5292080"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 name="Google Shape;65;p48"/>
            <p:cNvSpPr/>
            <p:nvPr/>
          </p:nvSpPr>
          <p:spPr>
            <a:xfrm>
              <a:off x="5796136"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 name="Google Shape;66;p48"/>
            <p:cNvSpPr/>
            <p:nvPr/>
          </p:nvSpPr>
          <p:spPr>
            <a:xfrm>
              <a:off x="6300192" y="4868845"/>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 name="Google Shape;67;p48"/>
            <p:cNvSpPr/>
            <p:nvPr/>
          </p:nvSpPr>
          <p:spPr>
            <a:xfrm>
              <a:off x="6804248" y="4868724"/>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 name="Google Shape;68;p48"/>
            <p:cNvSpPr/>
            <p:nvPr/>
          </p:nvSpPr>
          <p:spPr>
            <a:xfrm>
              <a:off x="7308304" y="4867067"/>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 name="Google Shape;69;p48"/>
            <p:cNvSpPr/>
            <p:nvPr/>
          </p:nvSpPr>
          <p:spPr>
            <a:xfrm>
              <a:off x="7812360" y="4866946"/>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 name="Google Shape;70;p48"/>
            <p:cNvSpPr/>
            <p:nvPr/>
          </p:nvSpPr>
          <p:spPr>
            <a:xfrm>
              <a:off x="8316416" y="4865481"/>
              <a:ext cx="504056" cy="14781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1" name="Google Shape;71;p48"/>
            <p:cNvSpPr/>
            <p:nvPr/>
          </p:nvSpPr>
          <p:spPr>
            <a:xfrm>
              <a:off x="8820472" y="4865360"/>
              <a:ext cx="504056" cy="147814"/>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48"/>
            <p:cNvSpPr/>
            <p:nvPr/>
          </p:nvSpPr>
          <p:spPr>
            <a:xfrm>
              <a:off x="9324528" y="4871445"/>
              <a:ext cx="504056" cy="147814"/>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3" name="Google Shape;73;p48"/>
            <p:cNvSpPr/>
            <p:nvPr/>
          </p:nvSpPr>
          <p:spPr>
            <a:xfrm>
              <a:off x="9828584" y="4871324"/>
              <a:ext cx="504056" cy="147814"/>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Images and Contents Layout">
  <p:cSld name="5_Images and Contents Layout">
    <p:spTree>
      <p:nvGrpSpPr>
        <p:cNvPr id="74" name="Shape 74"/>
        <p:cNvGrpSpPr/>
        <p:nvPr/>
      </p:nvGrpSpPr>
      <p:grpSpPr>
        <a:xfrm>
          <a:off x="0" y="0"/>
          <a:ext cx="0" cy="0"/>
          <a:chOff x="0" y="0"/>
          <a:chExt cx="0" cy="0"/>
        </a:xfrm>
      </p:grpSpPr>
      <p:sp>
        <p:nvSpPr>
          <p:cNvPr id="75" name="Google Shape;75;p49"/>
          <p:cNvSpPr/>
          <p:nvPr>
            <p:ph idx="2" type="pic"/>
          </p:nvPr>
        </p:nvSpPr>
        <p:spPr>
          <a:xfrm>
            <a:off x="3923928" y="0"/>
            <a:ext cx="5220072" cy="314781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
        <p:nvSpPr>
          <p:cNvPr id="76" name="Google Shape;76;p49"/>
          <p:cNvSpPr/>
          <p:nvPr>
            <p:ph idx="3" type="pic"/>
          </p:nvPr>
        </p:nvSpPr>
        <p:spPr>
          <a:xfrm>
            <a:off x="611560" y="2787774"/>
            <a:ext cx="2880320" cy="2016224"/>
          </a:xfrm>
          <a:prstGeom prst="rect">
            <a:avLst/>
          </a:prstGeom>
          <a:solidFill>
            <a:srgbClr val="F2F2F2"/>
          </a:solidFill>
          <a:ln>
            <a:noFill/>
          </a:ln>
        </p:spPr>
        <p:txBody>
          <a:bodyPr anchorCtr="0" anchor="ctr" bIns="45700" lIns="91425" spcFirstLastPara="1" rIns="91425" wrap="square" tIns="45700">
            <a:noAutofit/>
          </a:bodyPr>
          <a:lstStyle>
            <a:lvl1pPr lvl="0" marR="0" rtl="0" algn="ctr">
              <a:spcBef>
                <a:spcPts val="240"/>
              </a:spcBef>
              <a:spcAft>
                <a:spcPts val="0"/>
              </a:spcAft>
              <a:buClr>
                <a:srgbClr val="3F3F3F"/>
              </a:buClr>
              <a:buSzPts val="1200"/>
              <a:buFont typeface="Arial"/>
              <a:buNone/>
              <a:defRPr b="0" i="0" sz="1200" u="none" cap="none" strike="noStrike">
                <a:solidFill>
                  <a:srgbClr val="3F3F3F"/>
                </a:solidFill>
                <a:latin typeface="Arial"/>
                <a:ea typeface="Arial"/>
                <a:cs typeface="Arial"/>
                <a:sym typeface="Arial"/>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s slide layout">
  <p:cSld name="Contents slide layout">
    <p:spTree>
      <p:nvGrpSpPr>
        <p:cNvPr id="77" name="Shape 77"/>
        <p:cNvGrpSpPr/>
        <p:nvPr/>
      </p:nvGrpSpPr>
      <p:grpSpPr>
        <a:xfrm>
          <a:off x="0" y="0"/>
          <a:ext cx="0" cy="0"/>
          <a:chOff x="0" y="0"/>
          <a:chExt cx="0" cy="0"/>
        </a:xfrm>
      </p:grpSpPr>
      <p:sp>
        <p:nvSpPr>
          <p:cNvPr id="78" name="Google Shape;78;p50"/>
          <p:cNvSpPr txBox="1"/>
          <p:nvPr>
            <p:ph idx="1" type="body"/>
          </p:nvPr>
        </p:nvSpPr>
        <p:spPr>
          <a:xfrm>
            <a:off x="242647" y="254632"/>
            <a:ext cx="8679898" cy="543185"/>
          </a:xfrm>
          <a:prstGeom prst="rect">
            <a:avLst/>
          </a:prstGeom>
          <a:noFill/>
          <a:ln>
            <a:noFill/>
          </a:ln>
        </p:spPr>
        <p:txBody>
          <a:bodyPr anchorCtr="0" anchor="ctr" bIns="34275" lIns="68575" spcFirstLastPara="1" rIns="68575" wrap="square" tIns="34275">
            <a:noAutofit/>
          </a:bodyPr>
          <a:lstStyle>
            <a:lvl1pPr indent="-228600" lvl="0" marL="457200" marR="0" rtl="0" algn="ctr">
              <a:spcBef>
                <a:spcPts val="820"/>
              </a:spcBef>
              <a:spcAft>
                <a:spcPts val="0"/>
              </a:spcAft>
              <a:buClr>
                <a:srgbClr val="262626"/>
              </a:buClr>
              <a:buSzPts val="4100"/>
              <a:buFont typeface="Arial"/>
              <a:buNone/>
              <a:defRPr b="0" i="0" sz="4100" u="none" cap="none" strike="noStrike">
                <a:solidFill>
                  <a:srgbClr val="262626"/>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Layout">
  <p:cSld name="Section Break Layout">
    <p:spTree>
      <p:nvGrpSpPr>
        <p:cNvPr id="79" name="Shape 79"/>
        <p:cNvGrpSpPr/>
        <p:nvPr/>
      </p:nvGrpSpPr>
      <p:grpSpPr>
        <a:xfrm>
          <a:off x="0" y="0"/>
          <a:ext cx="0" cy="0"/>
          <a:chOff x="0" y="0"/>
          <a:chExt cx="0" cy="0"/>
        </a:xfrm>
      </p:grpSpPr>
      <p:grpSp>
        <p:nvGrpSpPr>
          <p:cNvPr id="80" name="Google Shape;80;p51"/>
          <p:cNvGrpSpPr/>
          <p:nvPr/>
        </p:nvGrpSpPr>
        <p:grpSpPr>
          <a:xfrm>
            <a:off x="0" y="1347614"/>
            <a:ext cx="9144000" cy="2448272"/>
            <a:chOff x="0" y="1347614"/>
            <a:chExt cx="9144000" cy="2448272"/>
          </a:xfrm>
        </p:grpSpPr>
        <p:sp>
          <p:nvSpPr>
            <p:cNvPr id="81" name="Google Shape;81;p51"/>
            <p:cNvSpPr/>
            <p:nvPr/>
          </p:nvSpPr>
          <p:spPr>
            <a:xfrm>
              <a:off x="0" y="1347614"/>
              <a:ext cx="9144000" cy="2448272"/>
            </a:xfrm>
            <a:prstGeom prst="rect">
              <a:avLst/>
            </a:prstGeom>
            <a:solidFill>
              <a:schemeClr val="accent1">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51"/>
            <p:cNvSpPr/>
            <p:nvPr/>
          </p:nvSpPr>
          <p:spPr>
            <a:xfrm>
              <a:off x="0" y="1923678"/>
              <a:ext cx="9144000" cy="122413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83" name="Google Shape;83;p51"/>
          <p:cNvSpPr txBox="1"/>
          <p:nvPr>
            <p:ph idx="1" type="body"/>
          </p:nvPr>
        </p:nvSpPr>
        <p:spPr>
          <a:xfrm>
            <a:off x="4263027" y="2155604"/>
            <a:ext cx="4880973" cy="473576"/>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720"/>
              </a:spcBef>
              <a:spcAft>
                <a:spcPts val="0"/>
              </a:spcAft>
              <a:buClr>
                <a:schemeClr val="lt1"/>
              </a:buClr>
              <a:buSzPts val="3600"/>
              <a:buFont typeface="Arial"/>
              <a:buNone/>
              <a:defRPr b="0" i="0" sz="36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4" name="Google Shape;84;p51"/>
          <p:cNvSpPr txBox="1"/>
          <p:nvPr>
            <p:ph idx="2" type="body"/>
          </p:nvPr>
        </p:nvSpPr>
        <p:spPr>
          <a:xfrm>
            <a:off x="4263027" y="2629180"/>
            <a:ext cx="4880973" cy="288032"/>
          </a:xfrm>
          <a:prstGeom prst="rect">
            <a:avLst/>
          </a:prstGeom>
          <a:noFill/>
          <a:ln>
            <a:noFill/>
          </a:ln>
        </p:spPr>
        <p:txBody>
          <a:bodyPr anchorCtr="0" anchor="ctr" bIns="45700" lIns="91425" spcFirstLastPara="1" rIns="91425" wrap="square" tIns="45700">
            <a:noAutofit/>
          </a:bodyPr>
          <a:lstStyle>
            <a:lvl1pPr indent="-228600" lvl="0" marL="457200" marR="0" rtl="0" algn="l">
              <a:spcBef>
                <a:spcPts val="28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9" r:id="rId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18.pn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0.jpg"/><Relationship Id="rId4" Type="http://schemas.openxmlformats.org/officeDocument/2006/relationships/image" Target="../media/image35.jpg"/><Relationship Id="rId5" Type="http://schemas.openxmlformats.org/officeDocument/2006/relationships/image" Target="../media/image24.jpg"/><Relationship Id="rId6" Type="http://schemas.openxmlformats.org/officeDocument/2006/relationships/image" Target="../media/image31.jpg"/><Relationship Id="rId7" Type="http://schemas.openxmlformats.org/officeDocument/2006/relationships/image" Target="../media/image25.jpg"/><Relationship Id="rId8"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40.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64.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7.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6.png"/><Relationship Id="rId4" Type="http://schemas.openxmlformats.org/officeDocument/2006/relationships/image" Target="../media/image50.png"/><Relationship Id="rId5"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5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67.jpg"/><Relationship Id="rId4" Type="http://schemas.openxmlformats.org/officeDocument/2006/relationships/image" Target="../media/image58.png"/><Relationship Id="rId5" Type="http://schemas.openxmlformats.org/officeDocument/2006/relationships/image" Target="../media/image53.jpg"/></Relationships>
</file>

<file path=ppt/slides/_rels/slide39.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66.png"/><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56.png"/><Relationship Id="rId4" Type="http://schemas.openxmlformats.org/officeDocument/2006/relationships/image" Target="../media/image69.png"/><Relationship Id="rId9" Type="http://schemas.openxmlformats.org/officeDocument/2006/relationships/image" Target="../media/image65.png"/><Relationship Id="rId5" Type="http://schemas.openxmlformats.org/officeDocument/2006/relationships/image" Target="../media/image57.png"/><Relationship Id="rId6" Type="http://schemas.openxmlformats.org/officeDocument/2006/relationships/image" Target="../media/image55.png"/><Relationship Id="rId7" Type="http://schemas.openxmlformats.org/officeDocument/2006/relationships/image" Target="../media/image61.png"/><Relationship Id="rId8"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0.png"/><Relationship Id="rId4" Type="http://schemas.openxmlformats.org/officeDocument/2006/relationships/image" Target="../media/image6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6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8.jpg"/><Relationship Id="rId4" Type="http://schemas.openxmlformats.org/officeDocument/2006/relationships/image" Target="../media/image12.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
          <p:cNvSpPr txBox="1"/>
          <p:nvPr>
            <p:ph idx="1" type="body"/>
          </p:nvPr>
        </p:nvSpPr>
        <p:spPr>
          <a:xfrm>
            <a:off x="221932" y="812780"/>
            <a:ext cx="8557895" cy="57594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2400"/>
              <a:buNone/>
            </a:pPr>
            <a:r>
              <a:rPr lang="en-US" sz="2400"/>
              <a:t>Reverse Vending Machine</a:t>
            </a:r>
            <a:endParaRPr/>
          </a:p>
        </p:txBody>
      </p:sp>
      <p:sp>
        <p:nvSpPr>
          <p:cNvPr id="186" name="Google Shape;186;p1"/>
          <p:cNvSpPr txBox="1"/>
          <p:nvPr>
            <p:ph idx="2" type="body"/>
          </p:nvPr>
        </p:nvSpPr>
        <p:spPr>
          <a:xfrm>
            <a:off x="1013055" y="2589105"/>
            <a:ext cx="5000625" cy="28829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lt1"/>
              </a:buClr>
              <a:buSzPts val="1800"/>
              <a:buNone/>
            </a:pPr>
            <a:r>
              <a:rPr lang="en-US" sz="1800"/>
              <a:t>Project elaborated by :</a:t>
            </a:r>
            <a:endParaRPr/>
          </a:p>
          <a:p>
            <a:pPr indent="0" lvl="0" marL="0" rtl="0" algn="ctr">
              <a:spcBef>
                <a:spcPts val="320"/>
              </a:spcBef>
              <a:spcAft>
                <a:spcPts val="0"/>
              </a:spcAft>
              <a:buClr>
                <a:schemeClr val="lt1"/>
              </a:buClr>
              <a:buSzPts val="1600"/>
              <a:buNone/>
            </a:pPr>
            <a:r>
              <a:rPr lang="en-US" sz="1600"/>
              <a:t> </a:t>
            </a:r>
            <a:endParaRPr/>
          </a:p>
        </p:txBody>
      </p:sp>
      <p:pic>
        <p:nvPicPr>
          <p:cNvPr descr="RVM" id="187" name="Google Shape;187;p1"/>
          <p:cNvPicPr preferRelativeResize="0"/>
          <p:nvPr/>
        </p:nvPicPr>
        <p:blipFill rotWithShape="1">
          <a:blip r:embed="rId3">
            <a:alphaModFix/>
          </a:blip>
          <a:srcRect b="10069" l="19283" r="24305" t="11832"/>
          <a:stretch/>
        </p:blipFill>
        <p:spPr>
          <a:xfrm>
            <a:off x="107503" y="1923678"/>
            <a:ext cx="2160241" cy="2880320"/>
          </a:xfrm>
          <a:prstGeom prst="rect">
            <a:avLst/>
          </a:prstGeom>
          <a:noFill/>
          <a:ln>
            <a:noFill/>
          </a:ln>
        </p:spPr>
      </p:pic>
      <p:sp>
        <p:nvSpPr>
          <p:cNvPr id="188" name="Google Shape;188;p1"/>
          <p:cNvSpPr txBox="1"/>
          <p:nvPr/>
        </p:nvSpPr>
        <p:spPr>
          <a:xfrm>
            <a:off x="2433955" y="2910840"/>
            <a:ext cx="413385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1400" u="none" cap="none" strike="noStrike">
                <a:solidFill>
                  <a:schemeClr val="lt1"/>
                </a:solidFill>
                <a:latin typeface="Arial"/>
                <a:ea typeface="Arial"/>
                <a:cs typeface="Arial"/>
                <a:sym typeface="Arial"/>
              </a:rPr>
              <a:t>Chayma Ben Nacer</a:t>
            </a:r>
            <a:endParaRPr b="0" i="0" sz="1400" u="none" cap="none" strike="noStrike">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b="0" i="0" lang="en-US" sz="1400" u="none" cap="none" strike="noStrike">
                <a:solidFill>
                  <a:schemeClr val="lt1"/>
                </a:solidFill>
                <a:latin typeface="Arial"/>
                <a:ea typeface="Arial"/>
                <a:cs typeface="Arial"/>
                <a:sym typeface="Arial"/>
              </a:rPr>
              <a:t>Khalil Ben Romdhane </a:t>
            </a:r>
            <a:endParaRPr/>
          </a:p>
          <a:p>
            <a:pPr indent="0" lvl="0" marL="0" marR="0" rtl="0" algn="l">
              <a:lnSpc>
                <a:spcPct val="150000"/>
              </a:lnSpc>
              <a:spcBef>
                <a:spcPts val="0"/>
              </a:spcBef>
              <a:spcAft>
                <a:spcPts val="0"/>
              </a:spcAft>
              <a:buNone/>
            </a:pPr>
            <a:r>
              <a:rPr b="0" i="0" lang="en-US" sz="1400" u="none" cap="none" strike="noStrike">
                <a:solidFill>
                  <a:schemeClr val="lt1"/>
                </a:solidFill>
                <a:latin typeface="Arial"/>
                <a:ea typeface="Arial"/>
                <a:cs typeface="Arial"/>
                <a:sym typeface="Arial"/>
              </a:rPr>
              <a:t>Koussay Ben Mhanna </a:t>
            </a:r>
            <a:endParaRPr/>
          </a:p>
          <a:p>
            <a:pPr indent="0" lvl="0" marL="0" marR="0" rtl="0" algn="l">
              <a:lnSpc>
                <a:spcPct val="150000"/>
              </a:lnSpc>
              <a:spcBef>
                <a:spcPts val="0"/>
              </a:spcBef>
              <a:spcAft>
                <a:spcPts val="0"/>
              </a:spcAft>
              <a:buNone/>
            </a:pPr>
            <a:r>
              <a:rPr b="0" i="0" lang="en-US" sz="1400" u="none" cap="none" strike="noStrike">
                <a:solidFill>
                  <a:schemeClr val="lt1"/>
                </a:solidFill>
                <a:latin typeface="Arial"/>
                <a:ea typeface="Arial"/>
                <a:cs typeface="Arial"/>
                <a:sym typeface="Arial"/>
              </a:rPr>
              <a:t>Mhadheb Ben Mahmoud</a:t>
            </a:r>
            <a:endParaRPr/>
          </a:p>
          <a:p>
            <a:pPr indent="0" lvl="0" marL="0" marR="0" rtl="0" algn="l">
              <a:lnSpc>
                <a:spcPct val="150000"/>
              </a:lnSpc>
              <a:spcBef>
                <a:spcPts val="0"/>
              </a:spcBef>
              <a:spcAft>
                <a:spcPts val="0"/>
              </a:spcAft>
              <a:buNone/>
            </a:pPr>
            <a:r>
              <a:rPr b="0" i="0" lang="en-US" sz="1400" u="none" cap="none" strike="noStrike">
                <a:solidFill>
                  <a:schemeClr val="lt1"/>
                </a:solidFill>
                <a:latin typeface="Arial"/>
                <a:ea typeface="Arial"/>
                <a:cs typeface="Arial"/>
                <a:sym typeface="Arial"/>
              </a:rPr>
              <a:t>Mohamed Amine Lazreg</a:t>
            </a:r>
            <a:endParaRPr b="0" i="0" sz="1400" u="none" cap="none" strike="noStrike">
              <a:solidFill>
                <a:schemeClr val="lt1"/>
              </a:solidFill>
              <a:latin typeface="Arial"/>
              <a:ea typeface="Arial"/>
              <a:cs typeface="Arial"/>
              <a:sym typeface="Arial"/>
            </a:endParaRPr>
          </a:p>
          <a:p>
            <a:pPr indent="0" lvl="0" marL="0" marR="0" rtl="0" algn="l">
              <a:lnSpc>
                <a:spcPct val="150000"/>
              </a:lnSpc>
              <a:spcBef>
                <a:spcPts val="0"/>
              </a:spcBef>
              <a:spcAft>
                <a:spcPts val="0"/>
              </a:spcAft>
              <a:buNone/>
            </a:pPr>
            <a:r>
              <a:rPr b="0" i="0" lang="en-US" sz="1400" u="none" cap="none" strike="noStrike">
                <a:solidFill>
                  <a:schemeClr val="lt1"/>
                </a:solidFill>
                <a:latin typeface="Arial"/>
                <a:ea typeface="Arial"/>
                <a:cs typeface="Arial"/>
                <a:sym typeface="Arial"/>
              </a:rPr>
              <a:t>Mustapha Bouattour</a:t>
            </a:r>
            <a:endParaRPr b="0" i="0" sz="1400" u="none" cap="none" strike="noStrike">
              <a:solidFill>
                <a:schemeClr val="lt1"/>
              </a:solidFill>
              <a:latin typeface="Arial"/>
              <a:ea typeface="Arial"/>
              <a:cs typeface="Arial"/>
              <a:sym typeface="Arial"/>
            </a:endParaRPr>
          </a:p>
        </p:txBody>
      </p:sp>
      <p:pic>
        <p:nvPicPr>
          <p:cNvPr descr="Logo_ESPRIT_Ariana" id="189" name="Google Shape;189;p1"/>
          <p:cNvPicPr preferRelativeResize="0"/>
          <p:nvPr/>
        </p:nvPicPr>
        <p:blipFill rotWithShape="1">
          <a:blip r:embed="rId4">
            <a:alphaModFix/>
          </a:blip>
          <a:srcRect b="0" l="0" r="0" t="0"/>
          <a:stretch/>
        </p:blipFill>
        <p:spPr>
          <a:xfrm>
            <a:off x="131211" y="339502"/>
            <a:ext cx="1763688" cy="636264"/>
          </a:xfrm>
          <a:prstGeom prst="rect">
            <a:avLst/>
          </a:prstGeom>
          <a:noFill/>
          <a:ln>
            <a:noFill/>
          </a:ln>
        </p:spPr>
      </p:pic>
      <p:sp>
        <p:nvSpPr>
          <p:cNvPr id="190" name="Google Shape;190;p1"/>
          <p:cNvSpPr txBox="1"/>
          <p:nvPr/>
        </p:nvSpPr>
        <p:spPr>
          <a:xfrm>
            <a:off x="2987824" y="1138184"/>
            <a:ext cx="6411595" cy="1132205"/>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3600"/>
              <a:buFont typeface="Arial"/>
              <a:buNone/>
            </a:pPr>
            <a:r>
              <a:rPr b="1" i="0" lang="en-US" sz="3600" u="none" cap="none" strike="noStrike">
                <a:solidFill>
                  <a:schemeClr val="lt1"/>
                </a:solidFill>
                <a:latin typeface="Arial"/>
                <a:ea typeface="Arial"/>
                <a:cs typeface="Arial"/>
                <a:sym typeface="Arial"/>
              </a:rPr>
              <a:t>“Bottle Safe”</a:t>
            </a:r>
            <a:endParaRPr b="1" i="0" sz="36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0"/>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336" name="Google Shape;336;p10"/>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37" name="Google Shape;337;p10"/>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338" name="Google Shape;338;p10"/>
          <p:cNvSpPr/>
          <p:nvPr/>
        </p:nvSpPr>
        <p:spPr>
          <a:xfrm>
            <a:off x="500034" y="1142990"/>
            <a:ext cx="578647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2400">
                <a:solidFill>
                  <a:srgbClr val="3F3F3F"/>
                </a:solidFill>
                <a:latin typeface="Arial"/>
                <a:ea typeface="Arial"/>
                <a:cs typeface="Arial"/>
                <a:sym typeface="Arial"/>
              </a:rPr>
              <a:t>In our project we have 2 types of data:</a:t>
            </a:r>
            <a:endParaRPr/>
          </a:p>
        </p:txBody>
      </p:sp>
      <p:sp>
        <p:nvSpPr>
          <p:cNvPr id="339" name="Google Shape;339;p10"/>
          <p:cNvSpPr txBox="1"/>
          <p:nvPr/>
        </p:nvSpPr>
        <p:spPr>
          <a:xfrm>
            <a:off x="642910" y="2000246"/>
            <a:ext cx="1787669" cy="1477328"/>
          </a:xfrm>
          <a:prstGeom prst="rect">
            <a:avLst/>
          </a:prstGeom>
          <a:noFill/>
          <a:ln>
            <a:noFill/>
          </a:ln>
        </p:spPr>
        <p:txBody>
          <a:bodyPr anchorCtr="0" anchor="t" bIns="45700" lIns="91425" spcFirstLastPara="1" rIns="91425" wrap="square" tIns="45700">
            <a:spAutoFit/>
          </a:bodyPr>
          <a:lstStyle/>
          <a:p>
            <a:pPr indent="-114300" lvl="0" marL="0" marR="0" rtl="0" algn="l">
              <a:spcBef>
                <a:spcPts val="0"/>
              </a:spcBef>
              <a:spcAft>
                <a:spcPts val="0"/>
              </a:spcAft>
              <a:buClr>
                <a:srgbClr val="3F3F3F"/>
              </a:buClr>
              <a:buSzPts val="1800"/>
              <a:buFont typeface="Arial"/>
              <a:buChar char="-"/>
            </a:pPr>
            <a:r>
              <a:rPr i="1" lang="en-US" sz="1800">
                <a:solidFill>
                  <a:srgbClr val="3F3F3F"/>
                </a:solidFill>
                <a:latin typeface="Arial"/>
                <a:ea typeface="Arial"/>
                <a:cs typeface="Arial"/>
                <a:sym typeface="Arial"/>
              </a:rPr>
              <a:t> External Data</a:t>
            </a:r>
            <a:endParaRPr/>
          </a:p>
          <a:p>
            <a:pPr indent="0" lvl="0" marL="0" marR="0" rtl="0" algn="l">
              <a:spcBef>
                <a:spcPts val="0"/>
              </a:spcBef>
              <a:spcAft>
                <a:spcPts val="0"/>
              </a:spcAft>
              <a:buClr>
                <a:schemeClr val="dk1"/>
              </a:buClr>
              <a:buSzPts val="1800"/>
              <a:buFont typeface="Arial"/>
              <a:buNone/>
            </a:pPr>
            <a:r>
              <a:t/>
            </a:r>
            <a:endParaRPr i="1" sz="1800">
              <a:solidFill>
                <a:srgbClr val="3F3F3F"/>
              </a:solidFill>
              <a:latin typeface="Arial"/>
              <a:ea typeface="Arial"/>
              <a:cs typeface="Arial"/>
              <a:sym typeface="Arial"/>
            </a:endParaRPr>
          </a:p>
          <a:p>
            <a:pPr indent="0" lvl="0" marL="0" marR="0" rtl="0" algn="l">
              <a:spcBef>
                <a:spcPts val="0"/>
              </a:spcBef>
              <a:spcAft>
                <a:spcPts val="0"/>
              </a:spcAft>
              <a:buClr>
                <a:schemeClr val="dk1"/>
              </a:buClr>
              <a:buSzPts val="1800"/>
              <a:buFont typeface="Arial"/>
              <a:buNone/>
            </a:pPr>
            <a:r>
              <a:t/>
            </a:r>
            <a:endParaRPr i="1" sz="1800">
              <a:solidFill>
                <a:srgbClr val="3F3F3F"/>
              </a:solidFill>
              <a:latin typeface="Arial"/>
              <a:ea typeface="Arial"/>
              <a:cs typeface="Arial"/>
              <a:sym typeface="Arial"/>
            </a:endParaRPr>
          </a:p>
          <a:p>
            <a:pPr indent="-114300" lvl="0" marL="0" marR="0" rtl="0" algn="l">
              <a:spcBef>
                <a:spcPts val="0"/>
              </a:spcBef>
              <a:spcAft>
                <a:spcPts val="0"/>
              </a:spcAft>
              <a:buClr>
                <a:srgbClr val="3F3F3F"/>
              </a:buClr>
              <a:buSzPts val="1800"/>
              <a:buFont typeface="Arial"/>
              <a:buChar char="-"/>
            </a:pPr>
            <a:r>
              <a:rPr i="1" lang="en-US" sz="1800">
                <a:solidFill>
                  <a:srgbClr val="3F3F3F"/>
                </a:solidFill>
                <a:latin typeface="Arial"/>
                <a:ea typeface="Arial"/>
                <a:cs typeface="Arial"/>
                <a:sym typeface="Arial"/>
              </a:rPr>
              <a:t> Internal Data </a:t>
            </a:r>
            <a:endParaRPr i="1"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10"/>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10</a:t>
            </a:r>
            <a:endParaRPr b="1" sz="1800">
              <a:solidFill>
                <a:schemeClr val="accent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11"/>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External Data </a:t>
            </a:r>
            <a:endParaRPr>
              <a:solidFill>
                <a:schemeClr val="accent2"/>
              </a:solidFill>
            </a:endParaRPr>
          </a:p>
        </p:txBody>
      </p:sp>
      <p:sp>
        <p:nvSpPr>
          <p:cNvPr id="347" name="Google Shape;347;p11"/>
          <p:cNvSpPr/>
          <p:nvPr/>
        </p:nvSpPr>
        <p:spPr>
          <a:xfrm>
            <a:off x="0" y="0"/>
            <a:ext cx="9144000" cy="0"/>
          </a:xfrm>
          <a:prstGeom prst="rect">
            <a:avLst/>
          </a:prstGeom>
          <a:solidFill>
            <a:srgbClr val="F1F0F0"/>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444950"/>
              </a:buClr>
              <a:buSzPts val="900"/>
              <a:buFont typeface="Arial"/>
              <a:buNone/>
            </a:pPr>
            <a:r>
              <a:rPr b="0" i="0" lang="en-US" sz="900" u="none" cap="none" strike="noStrike">
                <a:solidFill>
                  <a:srgbClr val="444950"/>
                </a:solidFill>
                <a:latin typeface="Arial"/>
                <a:ea typeface="Arial"/>
                <a:cs typeface="Arial"/>
                <a:sym typeface="Arial"/>
              </a:rPr>
              <a:t>Data collection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pic>
        <p:nvPicPr>
          <p:cNvPr id="348" name="Google Shape;348;p11"/>
          <p:cNvPicPr preferRelativeResize="0"/>
          <p:nvPr/>
        </p:nvPicPr>
        <p:blipFill rotWithShape="1">
          <a:blip r:embed="rId3">
            <a:alphaModFix/>
          </a:blip>
          <a:srcRect b="0" l="0" r="0" t="0"/>
          <a:stretch/>
        </p:blipFill>
        <p:spPr>
          <a:xfrm>
            <a:off x="5255574" y="785798"/>
            <a:ext cx="3164822" cy="4000528"/>
          </a:xfrm>
          <a:prstGeom prst="rect">
            <a:avLst/>
          </a:prstGeom>
          <a:noFill/>
          <a:ln>
            <a:noFill/>
          </a:ln>
        </p:spPr>
      </p:pic>
      <p:pic>
        <p:nvPicPr>
          <p:cNvPr id="349" name="Google Shape;349;p11"/>
          <p:cNvPicPr preferRelativeResize="0"/>
          <p:nvPr/>
        </p:nvPicPr>
        <p:blipFill rotWithShape="1">
          <a:blip r:embed="rId4">
            <a:alphaModFix/>
          </a:blip>
          <a:srcRect b="0" l="0" r="0" t="0"/>
          <a:stretch/>
        </p:blipFill>
        <p:spPr>
          <a:xfrm>
            <a:off x="658205" y="785799"/>
            <a:ext cx="3198689" cy="4000529"/>
          </a:xfrm>
          <a:prstGeom prst="rect">
            <a:avLst/>
          </a:prstGeom>
          <a:noFill/>
          <a:ln>
            <a:noFill/>
          </a:ln>
        </p:spPr>
      </p:pic>
      <p:sp>
        <p:nvSpPr>
          <p:cNvPr id="350" name="Google Shape;350;p11"/>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11</a:t>
            </a:r>
            <a:endParaRPr b="1" sz="1800">
              <a:solidFill>
                <a:schemeClr val="accent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12"/>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357" name="Google Shape;357;p12"/>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58" name="Google Shape;358;p12"/>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pic>
        <p:nvPicPr>
          <p:cNvPr id="359" name="Google Shape;359;p12"/>
          <p:cNvPicPr preferRelativeResize="0"/>
          <p:nvPr/>
        </p:nvPicPr>
        <p:blipFill rotWithShape="1">
          <a:blip r:embed="rId3">
            <a:alphaModFix/>
          </a:blip>
          <a:srcRect b="0" l="0" r="0" t="0"/>
          <a:stretch/>
        </p:blipFill>
        <p:spPr>
          <a:xfrm>
            <a:off x="712763" y="1417324"/>
            <a:ext cx="7747669" cy="2306554"/>
          </a:xfrm>
          <a:prstGeom prst="rect">
            <a:avLst/>
          </a:prstGeom>
          <a:noFill/>
          <a:ln>
            <a:noFill/>
          </a:ln>
        </p:spPr>
      </p:pic>
      <p:sp>
        <p:nvSpPr>
          <p:cNvPr id="360" name="Google Shape;360;p12"/>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12</a:t>
            </a:r>
            <a:endParaRPr b="1" sz="1800">
              <a:solidFill>
                <a:schemeClr val="accent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3"/>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367" name="Google Shape;367;p13"/>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68" name="Google Shape;368;p13"/>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369" name="Google Shape;369;p13"/>
          <p:cNvSpPr txBox="1"/>
          <p:nvPr/>
        </p:nvSpPr>
        <p:spPr>
          <a:xfrm>
            <a:off x="285720" y="571486"/>
            <a:ext cx="259228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u="sng">
                <a:solidFill>
                  <a:schemeClr val="dk1"/>
                </a:solidFill>
                <a:latin typeface="Arial"/>
                <a:ea typeface="Arial"/>
                <a:cs typeface="Arial"/>
                <a:sym typeface="Arial"/>
              </a:rPr>
              <a:t>Graphs and statistics</a:t>
            </a:r>
            <a:endParaRPr b="1" sz="1800">
              <a:solidFill>
                <a:srgbClr val="3F3F3F"/>
              </a:solidFill>
              <a:latin typeface="Arial"/>
              <a:ea typeface="Arial"/>
              <a:cs typeface="Arial"/>
              <a:sym typeface="Arial"/>
            </a:endParaRPr>
          </a:p>
        </p:txBody>
      </p:sp>
      <p:pic>
        <p:nvPicPr>
          <p:cNvPr id="370" name="Google Shape;370;p13"/>
          <p:cNvPicPr preferRelativeResize="0"/>
          <p:nvPr/>
        </p:nvPicPr>
        <p:blipFill rotWithShape="1">
          <a:blip r:embed="rId3">
            <a:alphaModFix/>
          </a:blip>
          <a:srcRect b="0" l="0" r="0" t="0"/>
          <a:stretch/>
        </p:blipFill>
        <p:spPr>
          <a:xfrm>
            <a:off x="500034" y="1428742"/>
            <a:ext cx="3571900" cy="2988310"/>
          </a:xfrm>
          <a:prstGeom prst="rect">
            <a:avLst/>
          </a:prstGeom>
          <a:noFill/>
          <a:ln>
            <a:noFill/>
          </a:ln>
        </p:spPr>
      </p:pic>
      <p:pic>
        <p:nvPicPr>
          <p:cNvPr id="371" name="Google Shape;371;p13"/>
          <p:cNvPicPr preferRelativeResize="0"/>
          <p:nvPr/>
        </p:nvPicPr>
        <p:blipFill rotWithShape="1">
          <a:blip r:embed="rId4">
            <a:alphaModFix/>
          </a:blip>
          <a:srcRect b="0" l="0" r="0" t="0"/>
          <a:stretch/>
        </p:blipFill>
        <p:spPr>
          <a:xfrm>
            <a:off x="4643438" y="1500180"/>
            <a:ext cx="3518701" cy="2367915"/>
          </a:xfrm>
          <a:prstGeom prst="rect">
            <a:avLst/>
          </a:prstGeom>
          <a:noFill/>
          <a:ln>
            <a:noFill/>
          </a:ln>
        </p:spPr>
      </p:pic>
      <p:sp>
        <p:nvSpPr>
          <p:cNvPr id="372" name="Google Shape;372;p13"/>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13</a:t>
            </a:r>
            <a:endParaRPr b="1" sz="1800">
              <a:solidFill>
                <a:schemeClr val="accen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14"/>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379" name="Google Shape;379;p14"/>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80" name="Google Shape;380;p14"/>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381" name="Google Shape;381;p14"/>
          <p:cNvSpPr txBox="1"/>
          <p:nvPr>
            <p:ph idx="1" type="body"/>
          </p:nvPr>
        </p:nvSpPr>
        <p:spPr>
          <a:xfrm>
            <a:off x="0" y="642924"/>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Internal Data</a:t>
            </a:r>
            <a:endParaRPr>
              <a:solidFill>
                <a:schemeClr val="accent2"/>
              </a:solidFill>
            </a:endParaRPr>
          </a:p>
        </p:txBody>
      </p:sp>
      <p:sp>
        <p:nvSpPr>
          <p:cNvPr id="382" name="Google Shape;382;p14"/>
          <p:cNvSpPr txBox="1"/>
          <p:nvPr/>
        </p:nvSpPr>
        <p:spPr>
          <a:xfrm>
            <a:off x="500034" y="1714494"/>
            <a:ext cx="7772321"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internal data are divided into 2 categories: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The data related to the bottles and cans which will be used by our model.</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 The data of the users collected through our machine.</a:t>
            </a:r>
            <a:endParaRPr sz="1800">
              <a:solidFill>
                <a:schemeClr val="dk1"/>
              </a:solidFill>
              <a:latin typeface="Arial"/>
              <a:ea typeface="Arial"/>
              <a:cs typeface="Arial"/>
              <a:sym typeface="Arial"/>
            </a:endParaRPr>
          </a:p>
        </p:txBody>
      </p:sp>
      <p:sp>
        <p:nvSpPr>
          <p:cNvPr id="383" name="Google Shape;383;p14"/>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14</a:t>
            </a:r>
            <a:endParaRPr b="1" sz="1800">
              <a:solidFill>
                <a:schemeClr val="accen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15"/>
          <p:cNvSpPr txBox="1"/>
          <p:nvPr>
            <p:ph idx="1" type="body"/>
          </p:nvPr>
        </p:nvSpPr>
        <p:spPr>
          <a:xfrm>
            <a:off x="0" y="357172"/>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Bottle Data Preparation</a:t>
            </a:r>
            <a:endParaRPr>
              <a:solidFill>
                <a:schemeClr val="accent2"/>
              </a:solidFill>
            </a:endParaRPr>
          </a:p>
        </p:txBody>
      </p:sp>
      <p:sp>
        <p:nvSpPr>
          <p:cNvPr id="390" name="Google Shape;390;p15"/>
          <p:cNvSpPr/>
          <p:nvPr/>
        </p:nvSpPr>
        <p:spPr>
          <a:xfrm rot="2700000">
            <a:off x="4075316" y="1633822"/>
            <a:ext cx="1008000" cy="1008000"/>
          </a:xfrm>
          <a:prstGeom prst="roundRect">
            <a:avLst>
              <a:gd fmla="val 134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91" name="Google Shape;391;p15"/>
          <p:cNvSpPr/>
          <p:nvPr/>
        </p:nvSpPr>
        <p:spPr>
          <a:xfrm rot="2700000">
            <a:off x="4075316" y="3171751"/>
            <a:ext cx="1008000" cy="1008000"/>
          </a:xfrm>
          <a:prstGeom prst="roundRect">
            <a:avLst>
              <a:gd fmla="val 134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92" name="Google Shape;392;p15"/>
          <p:cNvSpPr/>
          <p:nvPr/>
        </p:nvSpPr>
        <p:spPr>
          <a:xfrm rot="2700000">
            <a:off x="3283228" y="2418468"/>
            <a:ext cx="1008000" cy="1008000"/>
          </a:xfrm>
          <a:prstGeom prst="roundRect">
            <a:avLst>
              <a:gd fmla="val 13467"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93" name="Google Shape;393;p15"/>
          <p:cNvSpPr/>
          <p:nvPr/>
        </p:nvSpPr>
        <p:spPr>
          <a:xfrm rot="2700000">
            <a:off x="4867404" y="2418468"/>
            <a:ext cx="1008000" cy="1008000"/>
          </a:xfrm>
          <a:prstGeom prst="roundRect">
            <a:avLst>
              <a:gd fmla="val 13467"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grpSp>
        <p:nvGrpSpPr>
          <p:cNvPr id="394" name="Google Shape;394;p15"/>
          <p:cNvGrpSpPr/>
          <p:nvPr/>
        </p:nvGrpSpPr>
        <p:grpSpPr>
          <a:xfrm>
            <a:off x="6148861" y="2490789"/>
            <a:ext cx="2592287" cy="678692"/>
            <a:chOff x="803640" y="3362835"/>
            <a:chExt cx="2059657" cy="678692"/>
          </a:xfrm>
        </p:grpSpPr>
        <p:sp>
          <p:nvSpPr>
            <p:cNvPr id="395" name="Google Shape;395;p15"/>
            <p:cNvSpPr txBox="1"/>
            <p:nvPr/>
          </p:nvSpPr>
          <p:spPr>
            <a:xfrm>
              <a:off x="803640" y="3764528"/>
              <a:ext cx="2059657" cy="27699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Data labeling. </a:t>
              </a:r>
              <a:endParaRPr sz="1200">
                <a:solidFill>
                  <a:srgbClr val="3F3F3F"/>
                </a:solidFill>
                <a:latin typeface="Arial"/>
                <a:ea typeface="Arial"/>
                <a:cs typeface="Arial"/>
                <a:sym typeface="Arial"/>
              </a:endParaRPr>
            </a:p>
          </p:txBody>
        </p:sp>
        <p:sp>
          <p:nvSpPr>
            <p:cNvPr id="396" name="Google Shape;396;p15"/>
            <p:cNvSpPr txBox="1"/>
            <p:nvPr/>
          </p:nvSpPr>
          <p:spPr>
            <a:xfrm>
              <a:off x="803640" y="3362835"/>
              <a:ext cx="2059657" cy="27699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Arial"/>
                  <a:ea typeface="Arial"/>
                  <a:cs typeface="Arial"/>
                  <a:sym typeface="Arial"/>
                </a:rPr>
                <a:t>Phase D</a:t>
              </a:r>
              <a:endParaRPr b="1" sz="1200">
                <a:solidFill>
                  <a:srgbClr val="3F3F3F"/>
                </a:solidFill>
                <a:latin typeface="Arial"/>
                <a:ea typeface="Arial"/>
                <a:cs typeface="Arial"/>
                <a:sym typeface="Arial"/>
              </a:endParaRPr>
            </a:p>
          </p:txBody>
        </p:sp>
      </p:grpSp>
      <p:grpSp>
        <p:nvGrpSpPr>
          <p:cNvPr id="397" name="Google Shape;397;p15"/>
          <p:cNvGrpSpPr/>
          <p:nvPr/>
        </p:nvGrpSpPr>
        <p:grpSpPr>
          <a:xfrm>
            <a:off x="430968" y="2490789"/>
            <a:ext cx="2592288" cy="575085"/>
            <a:chOff x="803639" y="3362835"/>
            <a:chExt cx="2059658" cy="575085"/>
          </a:xfrm>
        </p:grpSpPr>
        <p:sp>
          <p:nvSpPr>
            <p:cNvPr id="398" name="Google Shape;398;p15"/>
            <p:cNvSpPr txBox="1"/>
            <p:nvPr/>
          </p:nvSpPr>
          <p:spPr>
            <a:xfrm>
              <a:off x="803639" y="3660921"/>
              <a:ext cx="2059657" cy="276999"/>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200">
                  <a:solidFill>
                    <a:srgbClr val="3F3F3F"/>
                  </a:solidFill>
                  <a:latin typeface="Arial"/>
                  <a:ea typeface="Arial"/>
                  <a:cs typeface="Arial"/>
                  <a:sym typeface="Arial"/>
                </a:rPr>
                <a:t>Data capture.</a:t>
              </a:r>
              <a:endParaRPr sz="1200">
                <a:solidFill>
                  <a:srgbClr val="3F3F3F"/>
                </a:solidFill>
                <a:latin typeface="Arial"/>
                <a:ea typeface="Arial"/>
                <a:cs typeface="Arial"/>
                <a:sym typeface="Arial"/>
              </a:endParaRPr>
            </a:p>
          </p:txBody>
        </p:sp>
        <p:sp>
          <p:nvSpPr>
            <p:cNvPr id="399" name="Google Shape;399;p15"/>
            <p:cNvSpPr txBox="1"/>
            <p:nvPr/>
          </p:nvSpPr>
          <p:spPr>
            <a:xfrm>
              <a:off x="803640" y="3362835"/>
              <a:ext cx="2059657" cy="276999"/>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1200">
                  <a:solidFill>
                    <a:srgbClr val="3F3F3F"/>
                  </a:solidFill>
                  <a:latin typeface="Arial"/>
                  <a:ea typeface="Arial"/>
                  <a:cs typeface="Arial"/>
                  <a:sym typeface="Arial"/>
                </a:rPr>
                <a:t>Phase B</a:t>
              </a:r>
              <a:endParaRPr b="1" sz="1200">
                <a:solidFill>
                  <a:srgbClr val="3F3F3F"/>
                </a:solidFill>
                <a:latin typeface="Arial"/>
                <a:ea typeface="Arial"/>
                <a:cs typeface="Arial"/>
                <a:sym typeface="Arial"/>
              </a:endParaRPr>
            </a:p>
          </p:txBody>
        </p:sp>
      </p:grpSp>
      <p:grpSp>
        <p:nvGrpSpPr>
          <p:cNvPr id="400" name="Google Shape;400;p15"/>
          <p:cNvGrpSpPr/>
          <p:nvPr/>
        </p:nvGrpSpPr>
        <p:grpSpPr>
          <a:xfrm>
            <a:off x="1274265" y="3646491"/>
            <a:ext cx="2592287" cy="678692"/>
            <a:chOff x="803640" y="3362835"/>
            <a:chExt cx="2059657" cy="678692"/>
          </a:xfrm>
        </p:grpSpPr>
        <p:sp>
          <p:nvSpPr>
            <p:cNvPr id="401" name="Google Shape;401;p15"/>
            <p:cNvSpPr txBox="1"/>
            <p:nvPr/>
          </p:nvSpPr>
          <p:spPr>
            <a:xfrm>
              <a:off x="803640" y="3764528"/>
              <a:ext cx="2059657" cy="276999"/>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200">
                  <a:solidFill>
                    <a:srgbClr val="3F3F3F"/>
                  </a:solidFill>
                  <a:latin typeface="Arial"/>
                  <a:ea typeface="Arial"/>
                  <a:cs typeface="Arial"/>
                  <a:sym typeface="Arial"/>
                </a:rPr>
                <a:t>Dataset generation.</a:t>
              </a:r>
              <a:endParaRPr sz="1200">
                <a:solidFill>
                  <a:srgbClr val="3F3F3F"/>
                </a:solidFill>
                <a:latin typeface="Arial"/>
                <a:ea typeface="Arial"/>
                <a:cs typeface="Arial"/>
                <a:sym typeface="Arial"/>
              </a:endParaRPr>
            </a:p>
          </p:txBody>
        </p:sp>
        <p:sp>
          <p:nvSpPr>
            <p:cNvPr id="402" name="Google Shape;402;p15"/>
            <p:cNvSpPr txBox="1"/>
            <p:nvPr/>
          </p:nvSpPr>
          <p:spPr>
            <a:xfrm>
              <a:off x="803640" y="3362835"/>
              <a:ext cx="2059657" cy="276999"/>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1200">
                  <a:solidFill>
                    <a:srgbClr val="3F3F3F"/>
                  </a:solidFill>
                  <a:latin typeface="Arial"/>
                  <a:ea typeface="Arial"/>
                  <a:cs typeface="Arial"/>
                  <a:sym typeface="Arial"/>
                </a:rPr>
                <a:t>Phase C</a:t>
              </a:r>
              <a:endParaRPr b="1" sz="1200">
                <a:solidFill>
                  <a:srgbClr val="3F3F3F"/>
                </a:solidFill>
                <a:latin typeface="Arial"/>
                <a:ea typeface="Arial"/>
                <a:cs typeface="Arial"/>
                <a:sym typeface="Arial"/>
              </a:endParaRPr>
            </a:p>
          </p:txBody>
        </p:sp>
      </p:grpSp>
      <p:grpSp>
        <p:nvGrpSpPr>
          <p:cNvPr id="403" name="Google Shape;403;p15"/>
          <p:cNvGrpSpPr/>
          <p:nvPr/>
        </p:nvGrpSpPr>
        <p:grpSpPr>
          <a:xfrm>
            <a:off x="5314025" y="1347614"/>
            <a:ext cx="2592287" cy="678692"/>
            <a:chOff x="803640" y="3362835"/>
            <a:chExt cx="2059657" cy="678692"/>
          </a:xfrm>
        </p:grpSpPr>
        <p:sp>
          <p:nvSpPr>
            <p:cNvPr id="404" name="Google Shape;404;p15"/>
            <p:cNvSpPr txBox="1"/>
            <p:nvPr/>
          </p:nvSpPr>
          <p:spPr>
            <a:xfrm>
              <a:off x="803640" y="3764528"/>
              <a:ext cx="2059657" cy="27699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Data collection </a:t>
              </a:r>
              <a:endParaRPr sz="1200">
                <a:solidFill>
                  <a:srgbClr val="3F3F3F"/>
                </a:solidFill>
                <a:latin typeface="Arial"/>
                <a:ea typeface="Arial"/>
                <a:cs typeface="Arial"/>
                <a:sym typeface="Arial"/>
              </a:endParaRPr>
            </a:p>
          </p:txBody>
        </p:sp>
        <p:sp>
          <p:nvSpPr>
            <p:cNvPr id="405" name="Google Shape;405;p15"/>
            <p:cNvSpPr txBox="1"/>
            <p:nvPr/>
          </p:nvSpPr>
          <p:spPr>
            <a:xfrm>
              <a:off x="803640" y="3362835"/>
              <a:ext cx="2059657" cy="27699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Arial"/>
                  <a:ea typeface="Arial"/>
                  <a:cs typeface="Arial"/>
                  <a:sym typeface="Arial"/>
                </a:rPr>
                <a:t>Phase A</a:t>
              </a:r>
              <a:endParaRPr b="1" sz="1200">
                <a:solidFill>
                  <a:srgbClr val="3F3F3F"/>
                </a:solidFill>
                <a:latin typeface="Arial"/>
                <a:ea typeface="Arial"/>
                <a:cs typeface="Arial"/>
                <a:sym typeface="Arial"/>
              </a:endParaRPr>
            </a:p>
          </p:txBody>
        </p:sp>
      </p:grpSp>
      <p:sp>
        <p:nvSpPr>
          <p:cNvPr id="406" name="Google Shape;406;p15"/>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407" name="Google Shape;407;p15"/>
          <p:cNvSpPr txBox="1"/>
          <p:nvPr/>
        </p:nvSpPr>
        <p:spPr>
          <a:xfrm>
            <a:off x="4739869"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D</a:t>
            </a:r>
            <a:endParaRPr b="1" sz="3600">
              <a:solidFill>
                <a:schemeClr val="lt1"/>
              </a:solidFill>
              <a:latin typeface="Arial"/>
              <a:ea typeface="Arial"/>
              <a:cs typeface="Arial"/>
              <a:sym typeface="Arial"/>
            </a:endParaRPr>
          </a:p>
        </p:txBody>
      </p:sp>
      <p:sp>
        <p:nvSpPr>
          <p:cNvPr id="408" name="Google Shape;408;p15"/>
          <p:cNvSpPr txBox="1"/>
          <p:nvPr/>
        </p:nvSpPr>
        <p:spPr>
          <a:xfrm>
            <a:off x="4301722" y="3006640"/>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C</a:t>
            </a:r>
            <a:endParaRPr b="1" sz="3600">
              <a:solidFill>
                <a:schemeClr val="lt1"/>
              </a:solidFill>
              <a:latin typeface="Arial"/>
              <a:ea typeface="Arial"/>
              <a:cs typeface="Arial"/>
              <a:sym typeface="Arial"/>
            </a:endParaRPr>
          </a:p>
        </p:txBody>
      </p:sp>
      <p:sp>
        <p:nvSpPr>
          <p:cNvPr id="409" name="Google Shape;409;p15"/>
          <p:cNvSpPr txBox="1"/>
          <p:nvPr/>
        </p:nvSpPr>
        <p:spPr>
          <a:xfrm>
            <a:off x="4301722" y="2142544"/>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410" name="Google Shape;410;p15"/>
          <p:cNvSpPr/>
          <p:nvPr/>
        </p:nvSpPr>
        <p:spPr>
          <a:xfrm rot="2700000">
            <a:off x="4161424" y="3257859"/>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11" name="Google Shape;411;p15"/>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12" name="Google Shape;412;p15"/>
          <p:cNvSpPr/>
          <p:nvPr/>
        </p:nvSpPr>
        <p:spPr>
          <a:xfrm rot="-8100000">
            <a:off x="4161425" y="1719930"/>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3" name="Google Shape;413;p15"/>
          <p:cNvSpPr/>
          <p:nvPr/>
        </p:nvSpPr>
        <p:spPr>
          <a:xfrm rot="-2700000">
            <a:off x="4953509" y="2501519"/>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4" name="Google Shape;414;p15"/>
          <p:cNvSpPr txBox="1"/>
          <p:nvPr/>
        </p:nvSpPr>
        <p:spPr>
          <a:xfrm>
            <a:off x="4057068" y="1890512"/>
            <a:ext cx="1044497" cy="33855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Phase</a:t>
            </a:r>
            <a:endParaRPr b="1" sz="1600">
              <a:solidFill>
                <a:srgbClr val="3F3F3F"/>
              </a:solidFill>
              <a:latin typeface="Arial"/>
              <a:ea typeface="Arial"/>
              <a:cs typeface="Arial"/>
              <a:sym typeface="Arial"/>
            </a:endParaRPr>
          </a:p>
        </p:txBody>
      </p:sp>
      <p:sp>
        <p:nvSpPr>
          <p:cNvPr id="415" name="Google Shape;415;p15"/>
          <p:cNvSpPr txBox="1"/>
          <p:nvPr/>
        </p:nvSpPr>
        <p:spPr>
          <a:xfrm rot="5400000">
            <a:off x="4924845" y="2753191"/>
            <a:ext cx="1044497" cy="33855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Phase</a:t>
            </a:r>
            <a:endParaRPr b="1" sz="1600">
              <a:solidFill>
                <a:srgbClr val="3F3F3F"/>
              </a:solidFill>
              <a:latin typeface="Arial"/>
              <a:ea typeface="Arial"/>
              <a:cs typeface="Arial"/>
              <a:sym typeface="Arial"/>
            </a:endParaRPr>
          </a:p>
        </p:txBody>
      </p:sp>
      <p:sp>
        <p:nvSpPr>
          <p:cNvPr id="416" name="Google Shape;416;p15"/>
          <p:cNvSpPr txBox="1"/>
          <p:nvPr/>
        </p:nvSpPr>
        <p:spPr>
          <a:xfrm>
            <a:off x="4057068" y="3584936"/>
            <a:ext cx="1044497" cy="33855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Phase</a:t>
            </a:r>
            <a:endParaRPr b="1" sz="1600">
              <a:solidFill>
                <a:srgbClr val="3F3F3F"/>
              </a:solidFill>
              <a:latin typeface="Arial"/>
              <a:ea typeface="Arial"/>
              <a:cs typeface="Arial"/>
              <a:sym typeface="Arial"/>
            </a:endParaRPr>
          </a:p>
        </p:txBody>
      </p:sp>
      <p:sp>
        <p:nvSpPr>
          <p:cNvPr id="417" name="Google Shape;417;p15"/>
          <p:cNvSpPr txBox="1"/>
          <p:nvPr/>
        </p:nvSpPr>
        <p:spPr>
          <a:xfrm rot="5400000">
            <a:off x="3189291" y="2750133"/>
            <a:ext cx="1044497" cy="33855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Phase</a:t>
            </a:r>
            <a:endParaRPr b="1" sz="1600">
              <a:solidFill>
                <a:srgbClr val="3F3F3F"/>
              </a:solidFill>
              <a:latin typeface="Arial"/>
              <a:ea typeface="Arial"/>
              <a:cs typeface="Arial"/>
              <a:sym typeface="Arial"/>
            </a:endParaRPr>
          </a:p>
        </p:txBody>
      </p:sp>
      <p:sp>
        <p:nvSpPr>
          <p:cNvPr id="418" name="Google Shape;418;p15"/>
          <p:cNvSpPr/>
          <p:nvPr/>
        </p:nvSpPr>
        <p:spPr>
          <a:xfrm>
            <a:off x="0" y="0"/>
            <a:ext cx="9144000" cy="0"/>
          </a:xfrm>
          <a:prstGeom prst="rect">
            <a:avLst/>
          </a:prstGeom>
          <a:solidFill>
            <a:srgbClr val="F1F0F0"/>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444950"/>
              </a:buClr>
              <a:buSzPts val="900"/>
              <a:buFont typeface="Arial"/>
              <a:buNone/>
            </a:pPr>
            <a:r>
              <a:rPr b="0" i="0" lang="en-US" sz="900" u="none" cap="none" strike="noStrike">
                <a:solidFill>
                  <a:srgbClr val="444950"/>
                </a:solidFill>
                <a:latin typeface="Arial"/>
                <a:ea typeface="Arial"/>
                <a:cs typeface="Arial"/>
                <a:sym typeface="Arial"/>
              </a:rPr>
              <a:t>Data collection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
        <p:nvSpPr>
          <p:cNvPr id="419" name="Google Shape;419;p15"/>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15</a:t>
            </a:r>
            <a:endParaRPr b="1" sz="1800">
              <a:solidFill>
                <a:schemeClr val="accen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16"/>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426" name="Google Shape;426;p16"/>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27" name="Google Shape;427;p16"/>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428" name="Google Shape;428;p16"/>
          <p:cNvSpPr txBox="1"/>
          <p:nvPr/>
        </p:nvSpPr>
        <p:spPr>
          <a:xfrm>
            <a:off x="251520" y="308452"/>
            <a:ext cx="259228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Phase A</a:t>
            </a:r>
            <a:endParaRPr b="1" sz="1800">
              <a:solidFill>
                <a:srgbClr val="3F3F3F"/>
              </a:solidFill>
              <a:latin typeface="Arial"/>
              <a:ea typeface="Arial"/>
              <a:cs typeface="Arial"/>
              <a:sym typeface="Arial"/>
            </a:endParaRPr>
          </a:p>
        </p:txBody>
      </p:sp>
      <p:sp>
        <p:nvSpPr>
          <p:cNvPr id="429" name="Google Shape;429;p16"/>
          <p:cNvSpPr/>
          <p:nvPr/>
        </p:nvSpPr>
        <p:spPr>
          <a:xfrm>
            <a:off x="435169" y="688115"/>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3F3F3F"/>
                </a:solidFill>
                <a:latin typeface="Arial"/>
                <a:ea typeface="Arial"/>
                <a:cs typeface="Arial"/>
                <a:sym typeface="Arial"/>
              </a:rPr>
              <a:t>- Collecting cans and plastic bottles :</a:t>
            </a:r>
            <a:endParaRPr i="1" sz="1600">
              <a:solidFill>
                <a:schemeClr val="dk1"/>
              </a:solidFill>
              <a:latin typeface="Arial"/>
              <a:ea typeface="Arial"/>
              <a:cs typeface="Arial"/>
              <a:sym typeface="Arial"/>
            </a:endParaRPr>
          </a:p>
        </p:txBody>
      </p:sp>
      <p:pic>
        <p:nvPicPr>
          <p:cNvPr descr="Résultat de recherche d'images pour &quot;safia&quot;" id="430" name="Google Shape;430;p16"/>
          <p:cNvPicPr preferRelativeResize="0"/>
          <p:nvPr/>
        </p:nvPicPr>
        <p:blipFill rotWithShape="1">
          <a:blip r:embed="rId3">
            <a:alphaModFix/>
          </a:blip>
          <a:srcRect b="0" l="0" r="0" t="0"/>
          <a:stretch/>
        </p:blipFill>
        <p:spPr>
          <a:xfrm>
            <a:off x="78915" y="945655"/>
            <a:ext cx="3194212" cy="2730096"/>
          </a:xfrm>
          <a:prstGeom prst="rect">
            <a:avLst/>
          </a:prstGeom>
          <a:noFill/>
          <a:ln>
            <a:noFill/>
          </a:ln>
        </p:spPr>
      </p:pic>
      <p:pic>
        <p:nvPicPr>
          <p:cNvPr descr="Résultat de recherche d'images pour &quot;eau sabrine png&quot;" id="431" name="Google Shape;431;p16"/>
          <p:cNvPicPr preferRelativeResize="0"/>
          <p:nvPr/>
        </p:nvPicPr>
        <p:blipFill rotWithShape="1">
          <a:blip r:embed="rId4">
            <a:alphaModFix/>
          </a:blip>
          <a:srcRect b="0" l="0" r="0" t="0"/>
          <a:stretch/>
        </p:blipFill>
        <p:spPr>
          <a:xfrm>
            <a:off x="1932647" y="1283273"/>
            <a:ext cx="2063185" cy="2230183"/>
          </a:xfrm>
          <a:prstGeom prst="rect">
            <a:avLst/>
          </a:prstGeom>
          <a:noFill/>
          <a:ln>
            <a:noFill/>
          </a:ln>
        </p:spPr>
      </p:pic>
      <p:pic>
        <p:nvPicPr>
          <p:cNvPr descr="Résultat de recherche d'images pour &quot;bouteille coca cola png&quot;" id="432" name="Google Shape;432;p16"/>
          <p:cNvPicPr preferRelativeResize="0"/>
          <p:nvPr/>
        </p:nvPicPr>
        <p:blipFill rotWithShape="1">
          <a:blip r:embed="rId5">
            <a:alphaModFix/>
          </a:blip>
          <a:srcRect b="0" l="0" r="0" t="0"/>
          <a:stretch/>
        </p:blipFill>
        <p:spPr>
          <a:xfrm>
            <a:off x="4157915" y="1328166"/>
            <a:ext cx="911199" cy="2006624"/>
          </a:xfrm>
          <a:prstGeom prst="rect">
            <a:avLst/>
          </a:prstGeom>
          <a:noFill/>
          <a:ln>
            <a:noFill/>
          </a:ln>
        </p:spPr>
      </p:pic>
      <p:pic>
        <p:nvPicPr>
          <p:cNvPr descr="Résultat de recherche d'images pour &quot;canette soda png&quot;" id="433" name="Google Shape;433;p16"/>
          <p:cNvPicPr preferRelativeResize="0"/>
          <p:nvPr/>
        </p:nvPicPr>
        <p:blipFill rotWithShape="1">
          <a:blip r:embed="rId6">
            <a:alphaModFix/>
          </a:blip>
          <a:srcRect b="0" l="0" r="0" t="0"/>
          <a:stretch/>
        </p:blipFill>
        <p:spPr>
          <a:xfrm>
            <a:off x="6156176" y="1462257"/>
            <a:ext cx="1152128" cy="1872533"/>
          </a:xfrm>
          <a:prstGeom prst="rect">
            <a:avLst/>
          </a:prstGeom>
          <a:noFill/>
          <a:ln>
            <a:noFill/>
          </a:ln>
        </p:spPr>
      </p:pic>
      <p:sp>
        <p:nvSpPr>
          <p:cNvPr id="434" name="Google Shape;434;p16"/>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16</a:t>
            </a:r>
            <a:endParaRPr b="1" sz="1800">
              <a:solidFill>
                <a:schemeClr val="accen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7"/>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441" name="Google Shape;441;p17"/>
          <p:cNvSpPr txBox="1"/>
          <p:nvPr/>
        </p:nvSpPr>
        <p:spPr>
          <a:xfrm>
            <a:off x="251520" y="308452"/>
            <a:ext cx="259228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Phase B</a:t>
            </a:r>
            <a:endParaRPr b="1" sz="1800">
              <a:solidFill>
                <a:srgbClr val="3F3F3F"/>
              </a:solidFill>
              <a:latin typeface="Arial"/>
              <a:ea typeface="Arial"/>
              <a:cs typeface="Arial"/>
              <a:sym typeface="Arial"/>
            </a:endParaRPr>
          </a:p>
        </p:txBody>
      </p:sp>
      <p:sp>
        <p:nvSpPr>
          <p:cNvPr id="442" name="Google Shape;442;p17"/>
          <p:cNvSpPr/>
          <p:nvPr/>
        </p:nvSpPr>
        <p:spPr>
          <a:xfrm>
            <a:off x="435169" y="688115"/>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3F3F3F"/>
                </a:solidFill>
                <a:latin typeface="Arial"/>
                <a:ea typeface="Arial"/>
                <a:cs typeface="Arial"/>
                <a:sym typeface="Arial"/>
              </a:rPr>
              <a:t>- Data capture :  </a:t>
            </a:r>
            <a:endParaRPr i="1" sz="1600">
              <a:solidFill>
                <a:srgbClr val="3F3F3F"/>
              </a:solidFill>
              <a:latin typeface="Arial"/>
              <a:ea typeface="Arial"/>
              <a:cs typeface="Arial"/>
              <a:sym typeface="Arial"/>
            </a:endParaRPr>
          </a:p>
        </p:txBody>
      </p:sp>
      <p:sp>
        <p:nvSpPr>
          <p:cNvPr id="443" name="Google Shape;443;p17"/>
          <p:cNvSpPr/>
          <p:nvPr/>
        </p:nvSpPr>
        <p:spPr>
          <a:xfrm>
            <a:off x="2527409" y="2243343"/>
            <a:ext cx="700474"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44" name="Google Shape;444;p17"/>
          <p:cNvSpPr/>
          <p:nvPr/>
        </p:nvSpPr>
        <p:spPr>
          <a:xfrm rot="5400000">
            <a:off x="3113178" y="2167320"/>
            <a:ext cx="229410" cy="197767"/>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pic>
        <p:nvPicPr>
          <p:cNvPr descr="C:\Users\Amin\Desktop\dataset\Pics20Feb24_01_33_18.jpg" id="445" name="Google Shape;445;p17"/>
          <p:cNvPicPr preferRelativeResize="0"/>
          <p:nvPr/>
        </p:nvPicPr>
        <p:blipFill rotWithShape="1">
          <a:blip r:embed="rId3">
            <a:alphaModFix/>
          </a:blip>
          <a:srcRect b="0" l="0" r="0" t="0"/>
          <a:stretch/>
        </p:blipFill>
        <p:spPr>
          <a:xfrm>
            <a:off x="33671" y="1523831"/>
            <a:ext cx="2400267" cy="1440160"/>
          </a:xfrm>
          <a:prstGeom prst="rect">
            <a:avLst/>
          </a:prstGeom>
          <a:noFill/>
          <a:ln>
            <a:noFill/>
          </a:ln>
        </p:spPr>
      </p:pic>
      <p:pic>
        <p:nvPicPr>
          <p:cNvPr descr="C:\Users\Amin\Desktop\dataset\Pics20Feb24_01_33_32.jpg" id="446" name="Google Shape;446;p17"/>
          <p:cNvPicPr preferRelativeResize="0"/>
          <p:nvPr/>
        </p:nvPicPr>
        <p:blipFill rotWithShape="1">
          <a:blip r:embed="rId4">
            <a:alphaModFix/>
          </a:blip>
          <a:srcRect b="0" l="0" r="0" t="0"/>
          <a:stretch/>
        </p:blipFill>
        <p:spPr>
          <a:xfrm>
            <a:off x="6660232" y="1523262"/>
            <a:ext cx="2378898" cy="1440729"/>
          </a:xfrm>
          <a:prstGeom prst="rect">
            <a:avLst/>
          </a:prstGeom>
          <a:noFill/>
          <a:ln>
            <a:noFill/>
          </a:ln>
        </p:spPr>
      </p:pic>
      <p:pic>
        <p:nvPicPr>
          <p:cNvPr descr="C:\Users\Amin\Desktop\dataset\Pics20Feb24_01_33_12.jpg" id="447" name="Google Shape;447;p17"/>
          <p:cNvPicPr preferRelativeResize="0"/>
          <p:nvPr/>
        </p:nvPicPr>
        <p:blipFill rotWithShape="1">
          <a:blip r:embed="rId5">
            <a:alphaModFix/>
          </a:blip>
          <a:srcRect b="0" l="0" r="0" t="0"/>
          <a:stretch/>
        </p:blipFill>
        <p:spPr>
          <a:xfrm>
            <a:off x="3419872" y="1523832"/>
            <a:ext cx="2326395" cy="1440160"/>
          </a:xfrm>
          <a:prstGeom prst="rect">
            <a:avLst/>
          </a:prstGeom>
          <a:noFill/>
          <a:ln>
            <a:noFill/>
          </a:ln>
        </p:spPr>
      </p:pic>
      <p:sp>
        <p:nvSpPr>
          <p:cNvPr id="448" name="Google Shape;448;p17"/>
          <p:cNvSpPr/>
          <p:nvPr/>
        </p:nvSpPr>
        <p:spPr>
          <a:xfrm>
            <a:off x="5787810" y="2244278"/>
            <a:ext cx="700474"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49" name="Google Shape;449;p17"/>
          <p:cNvSpPr/>
          <p:nvPr/>
        </p:nvSpPr>
        <p:spPr>
          <a:xfrm rot="5400000">
            <a:off x="6367755" y="2162921"/>
            <a:ext cx="229410" cy="197767"/>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pic>
        <p:nvPicPr>
          <p:cNvPr descr="C:\Users\Amin\Desktop\dataset\Pics20Feb12_17_18_32.jpg" id="450" name="Google Shape;450;p17"/>
          <p:cNvPicPr preferRelativeResize="0"/>
          <p:nvPr/>
        </p:nvPicPr>
        <p:blipFill rotWithShape="1">
          <a:blip r:embed="rId6">
            <a:alphaModFix/>
          </a:blip>
          <a:srcRect b="0" l="0" r="0" t="0"/>
          <a:stretch/>
        </p:blipFill>
        <p:spPr>
          <a:xfrm>
            <a:off x="33671" y="3160704"/>
            <a:ext cx="2400267" cy="1440160"/>
          </a:xfrm>
          <a:prstGeom prst="rect">
            <a:avLst/>
          </a:prstGeom>
          <a:noFill/>
          <a:ln>
            <a:noFill/>
          </a:ln>
        </p:spPr>
      </p:pic>
      <p:pic>
        <p:nvPicPr>
          <p:cNvPr descr="C:\Users\Amin\Desktop\dataset\Pics20Feb12_17_18_48.jpg" id="451" name="Google Shape;451;p17"/>
          <p:cNvPicPr preferRelativeResize="0"/>
          <p:nvPr/>
        </p:nvPicPr>
        <p:blipFill rotWithShape="1">
          <a:blip r:embed="rId7">
            <a:alphaModFix/>
          </a:blip>
          <a:srcRect b="0" l="0" r="0" t="0"/>
          <a:stretch/>
        </p:blipFill>
        <p:spPr>
          <a:xfrm>
            <a:off x="3425451" y="3160705"/>
            <a:ext cx="2320816" cy="1440160"/>
          </a:xfrm>
          <a:prstGeom prst="rect">
            <a:avLst/>
          </a:prstGeom>
          <a:noFill/>
          <a:ln>
            <a:noFill/>
          </a:ln>
        </p:spPr>
      </p:pic>
      <p:pic>
        <p:nvPicPr>
          <p:cNvPr descr="C:\Users\Amin\Desktop\dataset\Pics20Feb12_17_18_58.jpg" id="452" name="Google Shape;452;p17"/>
          <p:cNvPicPr preferRelativeResize="0"/>
          <p:nvPr/>
        </p:nvPicPr>
        <p:blipFill rotWithShape="1">
          <a:blip r:embed="rId8">
            <a:alphaModFix/>
          </a:blip>
          <a:srcRect b="0" l="0" r="0" t="0"/>
          <a:stretch/>
        </p:blipFill>
        <p:spPr>
          <a:xfrm>
            <a:off x="6660233" y="3160705"/>
            <a:ext cx="2378898" cy="1440160"/>
          </a:xfrm>
          <a:prstGeom prst="rect">
            <a:avLst/>
          </a:prstGeom>
          <a:noFill/>
          <a:ln>
            <a:noFill/>
          </a:ln>
        </p:spPr>
      </p:pic>
      <p:sp>
        <p:nvSpPr>
          <p:cNvPr id="453" name="Google Shape;453;p17"/>
          <p:cNvSpPr/>
          <p:nvPr/>
        </p:nvSpPr>
        <p:spPr>
          <a:xfrm>
            <a:off x="2527409" y="3880784"/>
            <a:ext cx="700474"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54" name="Google Shape;454;p17"/>
          <p:cNvSpPr/>
          <p:nvPr/>
        </p:nvSpPr>
        <p:spPr>
          <a:xfrm rot="5400000">
            <a:off x="3113178" y="3804761"/>
            <a:ext cx="229410" cy="197767"/>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55" name="Google Shape;455;p17"/>
          <p:cNvSpPr/>
          <p:nvPr/>
        </p:nvSpPr>
        <p:spPr>
          <a:xfrm>
            <a:off x="5787810" y="3866504"/>
            <a:ext cx="700474"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56" name="Google Shape;456;p17"/>
          <p:cNvSpPr/>
          <p:nvPr/>
        </p:nvSpPr>
        <p:spPr>
          <a:xfrm rot="5400000">
            <a:off x="6412378" y="3781901"/>
            <a:ext cx="229410" cy="197767"/>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57" name="Google Shape;457;p17"/>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17</a:t>
            </a:r>
            <a:endParaRPr b="1" sz="1800">
              <a:solidFill>
                <a:schemeClr val="accen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18"/>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464" name="Google Shape;464;p18"/>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65" name="Google Shape;465;p18"/>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466" name="Google Shape;466;p18"/>
          <p:cNvSpPr txBox="1"/>
          <p:nvPr/>
        </p:nvSpPr>
        <p:spPr>
          <a:xfrm>
            <a:off x="251520" y="308452"/>
            <a:ext cx="259228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Phase C</a:t>
            </a:r>
            <a:endParaRPr b="1" sz="1800">
              <a:solidFill>
                <a:srgbClr val="3F3F3F"/>
              </a:solidFill>
              <a:latin typeface="Arial"/>
              <a:ea typeface="Arial"/>
              <a:cs typeface="Arial"/>
              <a:sym typeface="Arial"/>
            </a:endParaRPr>
          </a:p>
        </p:txBody>
      </p:sp>
      <p:sp>
        <p:nvSpPr>
          <p:cNvPr id="467" name="Google Shape;467;p18"/>
          <p:cNvSpPr/>
          <p:nvPr/>
        </p:nvSpPr>
        <p:spPr>
          <a:xfrm>
            <a:off x="435169" y="688115"/>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3F3F3F"/>
                </a:solidFill>
                <a:latin typeface="Arial"/>
                <a:ea typeface="Arial"/>
                <a:cs typeface="Arial"/>
                <a:sym typeface="Arial"/>
              </a:rPr>
              <a:t>- Data labeling : </a:t>
            </a:r>
            <a:endParaRPr i="1" sz="1600">
              <a:solidFill>
                <a:srgbClr val="3F3F3F"/>
              </a:solidFill>
              <a:latin typeface="Arial"/>
              <a:ea typeface="Arial"/>
              <a:cs typeface="Arial"/>
              <a:sym typeface="Arial"/>
            </a:endParaRPr>
          </a:p>
        </p:txBody>
      </p:sp>
      <p:pic>
        <p:nvPicPr>
          <p:cNvPr descr="C:\Users\Amin\Desktop\PIDS 25-02-2020\Screen\2.PNG" id="468" name="Google Shape;468;p18"/>
          <p:cNvPicPr preferRelativeResize="0"/>
          <p:nvPr/>
        </p:nvPicPr>
        <p:blipFill rotWithShape="1">
          <a:blip r:embed="rId3">
            <a:alphaModFix/>
          </a:blip>
          <a:srcRect b="0" l="0" r="0" t="0"/>
          <a:stretch/>
        </p:blipFill>
        <p:spPr>
          <a:xfrm>
            <a:off x="251518" y="1283273"/>
            <a:ext cx="3882969" cy="2523797"/>
          </a:xfrm>
          <a:prstGeom prst="rect">
            <a:avLst/>
          </a:prstGeom>
          <a:noFill/>
          <a:ln>
            <a:noFill/>
          </a:ln>
        </p:spPr>
      </p:pic>
      <p:sp>
        <p:nvSpPr>
          <p:cNvPr id="469" name="Google Shape;469;p18"/>
          <p:cNvSpPr/>
          <p:nvPr/>
        </p:nvSpPr>
        <p:spPr>
          <a:xfrm>
            <a:off x="4283968" y="2688904"/>
            <a:ext cx="512007" cy="4571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70" name="Google Shape;470;p18"/>
          <p:cNvSpPr/>
          <p:nvPr/>
        </p:nvSpPr>
        <p:spPr>
          <a:xfrm rot="5400000">
            <a:off x="4695079" y="2615127"/>
            <a:ext cx="229410" cy="197767"/>
          </a:xfrm>
          <a:prstGeom prst="triangle">
            <a:avLst>
              <a:gd fmla="val 50000"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pic>
        <p:nvPicPr>
          <p:cNvPr id="471" name="Google Shape;471;p18"/>
          <p:cNvPicPr preferRelativeResize="0"/>
          <p:nvPr/>
        </p:nvPicPr>
        <p:blipFill rotWithShape="1">
          <a:blip r:embed="rId4">
            <a:alphaModFix/>
          </a:blip>
          <a:srcRect b="0" l="0" r="0" t="0"/>
          <a:stretch/>
        </p:blipFill>
        <p:spPr>
          <a:xfrm>
            <a:off x="5007169" y="1283273"/>
            <a:ext cx="3908879" cy="2523797"/>
          </a:xfrm>
          <a:prstGeom prst="rect">
            <a:avLst/>
          </a:prstGeom>
          <a:noFill/>
          <a:ln>
            <a:noFill/>
          </a:ln>
        </p:spPr>
      </p:pic>
      <p:sp>
        <p:nvSpPr>
          <p:cNvPr id="472" name="Google Shape;472;p18"/>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18</a:t>
            </a:r>
            <a:endParaRPr b="1" sz="1800">
              <a:solidFill>
                <a:schemeClr val="accen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9"/>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479" name="Google Shape;479;p19"/>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80" name="Google Shape;480;p19"/>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481" name="Google Shape;481;p19"/>
          <p:cNvSpPr txBox="1"/>
          <p:nvPr/>
        </p:nvSpPr>
        <p:spPr>
          <a:xfrm>
            <a:off x="251520" y="308452"/>
            <a:ext cx="259228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Phase D</a:t>
            </a:r>
            <a:endParaRPr b="1" sz="1800">
              <a:solidFill>
                <a:srgbClr val="3F3F3F"/>
              </a:solidFill>
              <a:latin typeface="Arial"/>
              <a:ea typeface="Arial"/>
              <a:cs typeface="Arial"/>
              <a:sym typeface="Arial"/>
            </a:endParaRPr>
          </a:p>
        </p:txBody>
      </p:sp>
      <p:sp>
        <p:nvSpPr>
          <p:cNvPr id="482" name="Google Shape;482;p19"/>
          <p:cNvSpPr/>
          <p:nvPr/>
        </p:nvSpPr>
        <p:spPr>
          <a:xfrm>
            <a:off x="435169" y="688115"/>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3F3F3F"/>
                </a:solidFill>
                <a:latin typeface="Arial"/>
                <a:ea typeface="Arial"/>
                <a:cs typeface="Arial"/>
                <a:sym typeface="Arial"/>
              </a:rPr>
              <a:t>- Dataset generation :</a:t>
            </a:r>
            <a:endParaRPr i="1" sz="1600">
              <a:solidFill>
                <a:schemeClr val="dk1"/>
              </a:solidFill>
              <a:latin typeface="Arial"/>
              <a:ea typeface="Arial"/>
              <a:cs typeface="Arial"/>
              <a:sym typeface="Arial"/>
            </a:endParaRPr>
          </a:p>
        </p:txBody>
      </p:sp>
      <p:pic>
        <p:nvPicPr>
          <p:cNvPr id="483" name="Google Shape;483;p19"/>
          <p:cNvPicPr preferRelativeResize="0"/>
          <p:nvPr/>
        </p:nvPicPr>
        <p:blipFill rotWithShape="1">
          <a:blip r:embed="rId3">
            <a:alphaModFix/>
          </a:blip>
          <a:srcRect b="0" l="0" r="0" t="0"/>
          <a:stretch/>
        </p:blipFill>
        <p:spPr>
          <a:xfrm>
            <a:off x="435169" y="1131979"/>
            <a:ext cx="3848799" cy="2447883"/>
          </a:xfrm>
          <a:prstGeom prst="rect">
            <a:avLst/>
          </a:prstGeom>
          <a:noFill/>
          <a:ln>
            <a:noFill/>
          </a:ln>
        </p:spPr>
      </p:pic>
      <p:pic>
        <p:nvPicPr>
          <p:cNvPr id="484" name="Google Shape;484;p19"/>
          <p:cNvPicPr preferRelativeResize="0"/>
          <p:nvPr/>
        </p:nvPicPr>
        <p:blipFill rotWithShape="1">
          <a:blip r:embed="rId4">
            <a:alphaModFix/>
          </a:blip>
          <a:srcRect b="0" l="0" r="0" t="0"/>
          <a:stretch/>
        </p:blipFill>
        <p:spPr>
          <a:xfrm>
            <a:off x="4860032" y="1131979"/>
            <a:ext cx="4031485" cy="2447883"/>
          </a:xfrm>
          <a:prstGeom prst="rect">
            <a:avLst/>
          </a:prstGeom>
          <a:noFill/>
          <a:ln>
            <a:noFill/>
          </a:ln>
        </p:spPr>
      </p:pic>
      <p:sp>
        <p:nvSpPr>
          <p:cNvPr id="485" name="Google Shape;485;p19"/>
          <p:cNvSpPr/>
          <p:nvPr/>
        </p:nvSpPr>
        <p:spPr>
          <a:xfrm>
            <a:off x="435169" y="3867894"/>
            <a:ext cx="384879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F3F3F"/>
                </a:solidFill>
                <a:latin typeface="Arial"/>
                <a:ea typeface="Arial"/>
                <a:cs typeface="Arial"/>
                <a:sym typeface="Arial"/>
              </a:rPr>
              <a:t>Train set : 80% ( 243 out of 304 )</a:t>
            </a:r>
            <a:endParaRPr b="1" sz="1400">
              <a:solidFill>
                <a:schemeClr val="dk1"/>
              </a:solidFill>
              <a:latin typeface="Arial"/>
              <a:ea typeface="Arial"/>
              <a:cs typeface="Arial"/>
              <a:sym typeface="Arial"/>
            </a:endParaRPr>
          </a:p>
        </p:txBody>
      </p:sp>
      <p:sp>
        <p:nvSpPr>
          <p:cNvPr id="486" name="Google Shape;486;p19"/>
          <p:cNvSpPr/>
          <p:nvPr/>
        </p:nvSpPr>
        <p:spPr>
          <a:xfrm>
            <a:off x="4869970" y="3867894"/>
            <a:ext cx="323042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F3F3F"/>
                </a:solidFill>
                <a:latin typeface="Arial"/>
                <a:ea typeface="Arial"/>
                <a:cs typeface="Arial"/>
                <a:sym typeface="Arial"/>
              </a:rPr>
              <a:t>Test set : 20% ( 61 out of 304 )</a:t>
            </a:r>
            <a:endParaRPr b="1" sz="1400">
              <a:solidFill>
                <a:schemeClr val="dk1"/>
              </a:solidFill>
              <a:latin typeface="Arial"/>
              <a:ea typeface="Arial"/>
              <a:cs typeface="Arial"/>
              <a:sym typeface="Arial"/>
            </a:endParaRPr>
          </a:p>
          <a:p>
            <a:pPr indent="0" lvl="0" marL="0" marR="0" rtl="0" algn="l">
              <a:spcBef>
                <a:spcPts val="0"/>
              </a:spcBef>
              <a:spcAft>
                <a:spcPts val="0"/>
              </a:spcAft>
              <a:buNone/>
            </a:pPr>
            <a:r>
              <a:t/>
            </a:r>
            <a:endParaRPr b="1" sz="1400">
              <a:solidFill>
                <a:schemeClr val="dk1"/>
              </a:solidFill>
              <a:latin typeface="Arial"/>
              <a:ea typeface="Arial"/>
              <a:cs typeface="Arial"/>
              <a:sym typeface="Arial"/>
            </a:endParaRPr>
          </a:p>
        </p:txBody>
      </p:sp>
      <p:sp>
        <p:nvSpPr>
          <p:cNvPr id="487" name="Google Shape;487;p19"/>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19</a:t>
            </a:r>
            <a:endParaRPr b="1" sz="1800">
              <a:solidFill>
                <a:schemeClr val="accen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
          <p:cNvSpPr txBox="1"/>
          <p:nvPr/>
        </p:nvSpPr>
        <p:spPr>
          <a:xfrm>
            <a:off x="1331640" y="63240"/>
            <a:ext cx="6588224" cy="5760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DAECB2"/>
              </a:buClr>
              <a:buSzPts val="3600"/>
              <a:buFont typeface="Arial"/>
              <a:buNone/>
            </a:pPr>
            <a:r>
              <a:rPr b="0" i="0" lang="en-US" sz="3600" u="none" cap="none" strike="noStrike">
                <a:solidFill>
                  <a:srgbClr val="DAECB2"/>
                </a:solidFill>
                <a:latin typeface="Arial"/>
                <a:ea typeface="Arial"/>
                <a:cs typeface="Arial"/>
                <a:sym typeface="Arial"/>
              </a:rPr>
              <a:t>Summary</a:t>
            </a:r>
            <a:endParaRPr/>
          </a:p>
        </p:txBody>
      </p:sp>
      <p:sp>
        <p:nvSpPr>
          <p:cNvPr id="196" name="Google Shape;196;p2"/>
          <p:cNvSpPr/>
          <p:nvPr/>
        </p:nvSpPr>
        <p:spPr>
          <a:xfrm>
            <a:off x="0" y="1239925"/>
            <a:ext cx="3384376" cy="3384376"/>
          </a:xfrm>
          <a:prstGeom prst="blockArc">
            <a:avLst>
              <a:gd fmla="val 16173554" name="adj1"/>
              <a:gd fmla="val 5420172" name="adj2"/>
              <a:gd fmla="val 998"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97" name="Google Shape;197;p2"/>
          <p:cNvSpPr/>
          <p:nvPr/>
        </p:nvSpPr>
        <p:spPr>
          <a:xfrm>
            <a:off x="2176725" y="1120234"/>
            <a:ext cx="526508" cy="526508"/>
          </a:xfrm>
          <a:prstGeom prst="diamond">
            <a:avLst/>
          </a:prstGeom>
          <a:solidFill>
            <a:schemeClr val="accent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8" name="Google Shape;198;p2"/>
          <p:cNvSpPr/>
          <p:nvPr/>
        </p:nvSpPr>
        <p:spPr>
          <a:xfrm>
            <a:off x="2863100" y="1814049"/>
            <a:ext cx="526508" cy="526508"/>
          </a:xfrm>
          <a:prstGeom prst="diamond">
            <a:avLst/>
          </a:prstGeom>
          <a:solidFill>
            <a:schemeClr val="accent4"/>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9" name="Google Shape;199;p2"/>
          <p:cNvSpPr txBox="1"/>
          <p:nvPr/>
        </p:nvSpPr>
        <p:spPr>
          <a:xfrm>
            <a:off x="3759835" y="1241965"/>
            <a:ext cx="4679950" cy="275590"/>
          </a:xfrm>
          <a:prstGeom prst="rect">
            <a:avLst/>
          </a:prstGeom>
          <a:solidFill>
            <a:schemeClr val="accent2"/>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chemeClr val="lt1"/>
                </a:solidFill>
                <a:latin typeface="Arial"/>
                <a:ea typeface="Arial"/>
                <a:cs typeface="Arial"/>
                <a:sym typeface="Arial"/>
              </a:rPr>
              <a:t>Introduction</a:t>
            </a:r>
            <a:endParaRPr/>
          </a:p>
        </p:txBody>
      </p:sp>
      <p:sp>
        <p:nvSpPr>
          <p:cNvPr id="200" name="Google Shape;200;p2"/>
          <p:cNvSpPr/>
          <p:nvPr/>
        </p:nvSpPr>
        <p:spPr>
          <a:xfrm>
            <a:off x="2294199" y="1184098"/>
            <a:ext cx="285001" cy="39878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lt1"/>
                </a:solidFill>
                <a:latin typeface="Arial"/>
                <a:ea typeface="Arial"/>
                <a:cs typeface="Arial"/>
                <a:sym typeface="Arial"/>
              </a:rPr>
              <a:t>1</a:t>
            </a:r>
            <a:endParaRPr/>
          </a:p>
        </p:txBody>
      </p:sp>
      <p:sp>
        <p:nvSpPr>
          <p:cNvPr id="201" name="Google Shape;201;p2"/>
          <p:cNvSpPr/>
          <p:nvPr/>
        </p:nvSpPr>
        <p:spPr>
          <a:xfrm>
            <a:off x="2991452" y="1853356"/>
            <a:ext cx="285001" cy="39878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lt1"/>
                </a:solidFill>
                <a:latin typeface="Arial"/>
                <a:ea typeface="Arial"/>
                <a:cs typeface="Arial"/>
                <a:sym typeface="Arial"/>
              </a:rPr>
              <a:t>2</a:t>
            </a:r>
            <a:endParaRPr/>
          </a:p>
        </p:txBody>
      </p:sp>
      <p:sp>
        <p:nvSpPr>
          <p:cNvPr id="202" name="Google Shape;202;p2"/>
          <p:cNvSpPr/>
          <p:nvPr/>
        </p:nvSpPr>
        <p:spPr>
          <a:xfrm>
            <a:off x="3206288" y="2275497"/>
            <a:ext cx="285001" cy="39878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lt1"/>
                </a:solidFill>
                <a:latin typeface="Arial"/>
                <a:ea typeface="Arial"/>
                <a:cs typeface="Arial"/>
                <a:sym typeface="Arial"/>
              </a:rPr>
              <a:t>3</a:t>
            </a:r>
            <a:endParaRPr/>
          </a:p>
        </p:txBody>
      </p:sp>
      <p:pic>
        <p:nvPicPr>
          <p:cNvPr descr="recycle" id="203" name="Google Shape;203;p2"/>
          <p:cNvPicPr preferRelativeResize="0"/>
          <p:nvPr>
            <p:ph idx="2" type="pic"/>
          </p:nvPr>
        </p:nvPicPr>
        <p:blipFill rotWithShape="1">
          <a:blip r:embed="rId3">
            <a:alphaModFix/>
          </a:blip>
          <a:srcRect b="0" l="0" r="0" t="0"/>
          <a:stretch/>
        </p:blipFill>
        <p:spPr>
          <a:xfrm>
            <a:off x="465248" y="1853356"/>
            <a:ext cx="2150745" cy="2084705"/>
          </a:xfrm>
          <a:prstGeom prst="rect">
            <a:avLst/>
          </a:prstGeom>
          <a:solidFill>
            <a:srgbClr val="F2F2F2"/>
          </a:solidFill>
          <a:ln>
            <a:noFill/>
          </a:ln>
        </p:spPr>
      </p:pic>
      <p:sp>
        <p:nvSpPr>
          <p:cNvPr id="204" name="Google Shape;204;p2"/>
          <p:cNvSpPr/>
          <p:nvPr/>
        </p:nvSpPr>
        <p:spPr>
          <a:xfrm>
            <a:off x="2315946" y="3993888"/>
            <a:ext cx="526508" cy="526508"/>
          </a:xfrm>
          <a:prstGeom prst="diamond">
            <a:avLst/>
          </a:prstGeom>
          <a:solidFill>
            <a:schemeClr val="accent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5" name="Google Shape;205;p2"/>
          <p:cNvSpPr/>
          <p:nvPr/>
        </p:nvSpPr>
        <p:spPr>
          <a:xfrm>
            <a:off x="2442183" y="4056151"/>
            <a:ext cx="284480" cy="39878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lt1"/>
                </a:solidFill>
                <a:latin typeface="Arial"/>
                <a:ea typeface="Arial"/>
                <a:cs typeface="Arial"/>
                <a:sym typeface="Arial"/>
              </a:rPr>
              <a:t>5</a:t>
            </a:r>
            <a:endParaRPr/>
          </a:p>
        </p:txBody>
      </p:sp>
      <p:sp>
        <p:nvSpPr>
          <p:cNvPr id="206" name="Google Shape;206;p2"/>
          <p:cNvSpPr/>
          <p:nvPr/>
        </p:nvSpPr>
        <p:spPr>
          <a:xfrm>
            <a:off x="3002986" y="3288409"/>
            <a:ext cx="526508" cy="526508"/>
          </a:xfrm>
          <a:prstGeom prst="diamond">
            <a:avLst/>
          </a:prstGeom>
          <a:solidFill>
            <a:schemeClr val="accent4"/>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7" name="Google Shape;207;p2"/>
          <p:cNvSpPr/>
          <p:nvPr/>
        </p:nvSpPr>
        <p:spPr>
          <a:xfrm>
            <a:off x="3123738" y="3352273"/>
            <a:ext cx="285001" cy="39878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lt1"/>
                </a:solidFill>
                <a:latin typeface="Arial"/>
                <a:ea typeface="Arial"/>
                <a:cs typeface="Arial"/>
                <a:sym typeface="Arial"/>
              </a:rPr>
              <a:t>4</a:t>
            </a:r>
            <a:endParaRPr/>
          </a:p>
        </p:txBody>
      </p:sp>
      <p:sp>
        <p:nvSpPr>
          <p:cNvPr id="208" name="Google Shape;208;p2"/>
          <p:cNvSpPr txBox="1"/>
          <p:nvPr/>
        </p:nvSpPr>
        <p:spPr>
          <a:xfrm>
            <a:off x="3759835" y="3377401"/>
            <a:ext cx="4679950" cy="276999"/>
          </a:xfrm>
          <a:prstGeom prst="rect">
            <a:avLst/>
          </a:prstGeom>
          <a:solidFill>
            <a:schemeClr val="accent2"/>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chemeClr val="lt1"/>
                </a:solidFill>
                <a:latin typeface="Arial"/>
                <a:ea typeface="Arial"/>
                <a:cs typeface="Arial"/>
                <a:sym typeface="Arial"/>
              </a:rPr>
              <a:t>Data</a:t>
            </a:r>
            <a:r>
              <a:rPr b="1" i="0" lang="en-US" sz="1200" u="none" cap="none" strike="noStrike">
                <a:solidFill>
                  <a:schemeClr val="accent4"/>
                </a:solidFill>
                <a:latin typeface="Arial"/>
                <a:ea typeface="Arial"/>
                <a:cs typeface="Arial"/>
                <a:sym typeface="Arial"/>
              </a:rPr>
              <a:t> </a:t>
            </a:r>
            <a:r>
              <a:rPr b="1" i="0" lang="en-US" sz="1200" u="none" cap="none" strike="noStrike">
                <a:solidFill>
                  <a:schemeClr val="lt1"/>
                </a:solidFill>
                <a:latin typeface="Arial"/>
                <a:ea typeface="Arial"/>
                <a:cs typeface="Arial"/>
                <a:sym typeface="Arial"/>
              </a:rPr>
              <a:t>Visualization</a:t>
            </a:r>
            <a:endParaRPr/>
          </a:p>
        </p:txBody>
      </p:sp>
      <p:sp>
        <p:nvSpPr>
          <p:cNvPr id="209" name="Google Shape;209;p2"/>
          <p:cNvSpPr txBox="1"/>
          <p:nvPr/>
        </p:nvSpPr>
        <p:spPr>
          <a:xfrm>
            <a:off x="3759835" y="4094951"/>
            <a:ext cx="4679950" cy="276999"/>
          </a:xfrm>
          <a:prstGeom prst="rect">
            <a:avLst/>
          </a:prstGeom>
          <a:solidFill>
            <a:schemeClr val="accent2"/>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chemeClr val="lt1"/>
                </a:solidFill>
                <a:latin typeface="Arial"/>
                <a:ea typeface="Arial"/>
                <a:cs typeface="Arial"/>
                <a:sym typeface="Arial"/>
              </a:rPr>
              <a:t>Conclusion And Perspectives</a:t>
            </a:r>
            <a:endParaRPr/>
          </a:p>
        </p:txBody>
      </p:sp>
      <p:sp>
        <p:nvSpPr>
          <p:cNvPr id="210" name="Google Shape;210;p2"/>
          <p:cNvSpPr txBox="1"/>
          <p:nvPr/>
        </p:nvSpPr>
        <p:spPr>
          <a:xfrm>
            <a:off x="3743325" y="1925791"/>
            <a:ext cx="4679950" cy="276999"/>
          </a:xfrm>
          <a:prstGeom prst="rect">
            <a:avLst/>
          </a:prstGeom>
          <a:solidFill>
            <a:schemeClr val="accent2"/>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chemeClr val="lt1"/>
                </a:solidFill>
                <a:latin typeface="Arial"/>
                <a:ea typeface="Arial"/>
                <a:cs typeface="Arial"/>
                <a:sym typeface="Arial"/>
              </a:rPr>
              <a:t>Data Preprocessing</a:t>
            </a:r>
            <a:endParaRPr b="1" i="0" sz="1200" u="none" cap="none" strike="noStrike">
              <a:solidFill>
                <a:schemeClr val="lt1"/>
              </a:solidFill>
              <a:latin typeface="Arial"/>
              <a:ea typeface="Arial"/>
              <a:cs typeface="Arial"/>
              <a:sym typeface="Arial"/>
            </a:endParaRPr>
          </a:p>
        </p:txBody>
      </p:sp>
      <p:sp>
        <p:nvSpPr>
          <p:cNvPr id="211" name="Google Shape;211;p2"/>
          <p:cNvSpPr txBox="1"/>
          <p:nvPr/>
        </p:nvSpPr>
        <p:spPr>
          <a:xfrm>
            <a:off x="3743325" y="2643341"/>
            <a:ext cx="4679950" cy="276999"/>
          </a:xfrm>
          <a:prstGeom prst="rect">
            <a:avLst/>
          </a:prstGeom>
          <a:solidFill>
            <a:schemeClr val="accent2"/>
          </a:solid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i="0" lang="en-US" sz="1200" u="none" cap="none" strike="noStrike">
                <a:solidFill>
                  <a:schemeClr val="lt1"/>
                </a:solidFill>
                <a:latin typeface="Arial"/>
                <a:ea typeface="Arial"/>
                <a:cs typeface="Arial"/>
                <a:sym typeface="Arial"/>
              </a:rPr>
              <a:t> Data Modelling</a:t>
            </a:r>
            <a:endParaRPr/>
          </a:p>
        </p:txBody>
      </p:sp>
      <p:sp>
        <p:nvSpPr>
          <p:cNvPr id="212" name="Google Shape;212;p2"/>
          <p:cNvSpPr/>
          <p:nvPr/>
        </p:nvSpPr>
        <p:spPr>
          <a:xfrm>
            <a:off x="3045598" y="2523292"/>
            <a:ext cx="526508" cy="526508"/>
          </a:xfrm>
          <a:prstGeom prst="diamond">
            <a:avLst/>
          </a:prstGeom>
          <a:solidFill>
            <a:schemeClr val="accent2"/>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3" name="Google Shape;213;p2"/>
          <p:cNvSpPr/>
          <p:nvPr/>
        </p:nvSpPr>
        <p:spPr>
          <a:xfrm>
            <a:off x="3166351" y="2587156"/>
            <a:ext cx="285001" cy="39878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0" i="0" lang="en-US" sz="2000" u="none" cap="none" strike="noStrike">
                <a:solidFill>
                  <a:schemeClr val="lt1"/>
                </a:solidFill>
                <a:latin typeface="Arial"/>
                <a:ea typeface="Arial"/>
                <a:cs typeface="Arial"/>
                <a:sym typeface="Arial"/>
              </a:rPr>
              <a:t>3</a:t>
            </a:r>
            <a:endParaRPr/>
          </a:p>
        </p:txBody>
      </p:sp>
      <p:sp>
        <p:nvSpPr>
          <p:cNvPr id="214" name="Google Shape;214;p2"/>
          <p:cNvSpPr txBox="1"/>
          <p:nvPr/>
        </p:nvSpPr>
        <p:spPr>
          <a:xfrm>
            <a:off x="8604448" y="4702564"/>
            <a:ext cx="3698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chemeClr val="accent1"/>
                </a:solidFill>
                <a:latin typeface="Arial"/>
                <a:ea typeface="Arial"/>
                <a:cs typeface="Arial"/>
                <a:sym typeface="Arial"/>
              </a:rPr>
              <a:t>2</a:t>
            </a:r>
            <a:endParaRPr b="1" sz="1800">
              <a:solidFill>
                <a:schemeClr val="accen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20"/>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494" name="Google Shape;494;p20"/>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495" name="Google Shape;495;p20"/>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496" name="Google Shape;496;p20"/>
          <p:cNvSpPr txBox="1"/>
          <p:nvPr/>
        </p:nvSpPr>
        <p:spPr>
          <a:xfrm>
            <a:off x="251520" y="308452"/>
            <a:ext cx="259228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Phase D</a:t>
            </a:r>
            <a:endParaRPr b="1" sz="1800">
              <a:solidFill>
                <a:srgbClr val="3F3F3F"/>
              </a:solidFill>
              <a:latin typeface="Arial"/>
              <a:ea typeface="Arial"/>
              <a:cs typeface="Arial"/>
              <a:sym typeface="Arial"/>
            </a:endParaRPr>
          </a:p>
        </p:txBody>
      </p:sp>
      <p:sp>
        <p:nvSpPr>
          <p:cNvPr id="497" name="Google Shape;497;p20"/>
          <p:cNvSpPr/>
          <p:nvPr/>
        </p:nvSpPr>
        <p:spPr>
          <a:xfrm>
            <a:off x="435169" y="688115"/>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600">
                <a:solidFill>
                  <a:srgbClr val="3F3F3F"/>
                </a:solidFill>
                <a:latin typeface="Arial"/>
                <a:ea typeface="Arial"/>
                <a:cs typeface="Arial"/>
                <a:sym typeface="Arial"/>
              </a:rPr>
              <a:t>- Dataset generation :</a:t>
            </a:r>
            <a:endParaRPr i="1" sz="1600">
              <a:solidFill>
                <a:schemeClr val="dk1"/>
              </a:solidFill>
              <a:latin typeface="Arial"/>
              <a:ea typeface="Arial"/>
              <a:cs typeface="Arial"/>
              <a:sym typeface="Arial"/>
            </a:endParaRPr>
          </a:p>
        </p:txBody>
      </p:sp>
      <p:sp>
        <p:nvSpPr>
          <p:cNvPr id="498" name="Google Shape;498;p20"/>
          <p:cNvSpPr/>
          <p:nvPr/>
        </p:nvSpPr>
        <p:spPr>
          <a:xfrm>
            <a:off x="1529407" y="3881045"/>
            <a:ext cx="384879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F3F3F"/>
                </a:solidFill>
                <a:latin typeface="Arial"/>
                <a:ea typeface="Arial"/>
                <a:cs typeface="Arial"/>
                <a:sym typeface="Arial"/>
              </a:rPr>
              <a:t>Train set</a:t>
            </a:r>
            <a:endParaRPr b="1" sz="1400">
              <a:solidFill>
                <a:schemeClr val="dk1"/>
              </a:solidFill>
              <a:latin typeface="Arial"/>
              <a:ea typeface="Arial"/>
              <a:cs typeface="Arial"/>
              <a:sym typeface="Arial"/>
            </a:endParaRPr>
          </a:p>
        </p:txBody>
      </p:sp>
      <p:pic>
        <p:nvPicPr>
          <p:cNvPr id="499" name="Google Shape;499;p20"/>
          <p:cNvPicPr preferRelativeResize="0"/>
          <p:nvPr/>
        </p:nvPicPr>
        <p:blipFill rotWithShape="1">
          <a:blip r:embed="rId3">
            <a:alphaModFix/>
          </a:blip>
          <a:srcRect b="0" l="0" r="0" t="0"/>
          <a:stretch/>
        </p:blipFill>
        <p:spPr>
          <a:xfrm>
            <a:off x="332247" y="1026669"/>
            <a:ext cx="3533775" cy="2714625"/>
          </a:xfrm>
          <a:prstGeom prst="rect">
            <a:avLst/>
          </a:prstGeom>
          <a:noFill/>
          <a:ln>
            <a:noFill/>
          </a:ln>
        </p:spPr>
      </p:pic>
      <p:sp>
        <p:nvSpPr>
          <p:cNvPr id="500" name="Google Shape;500;p20"/>
          <p:cNvSpPr/>
          <p:nvPr/>
        </p:nvSpPr>
        <p:spPr>
          <a:xfrm>
            <a:off x="6084168" y="3881044"/>
            <a:ext cx="384879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rgbClr val="3F3F3F"/>
                </a:solidFill>
                <a:latin typeface="Arial"/>
                <a:ea typeface="Arial"/>
                <a:cs typeface="Arial"/>
                <a:sym typeface="Arial"/>
              </a:rPr>
              <a:t>Test set</a:t>
            </a:r>
            <a:endParaRPr b="1" sz="1400">
              <a:solidFill>
                <a:schemeClr val="dk1"/>
              </a:solidFill>
              <a:latin typeface="Arial"/>
              <a:ea typeface="Arial"/>
              <a:cs typeface="Arial"/>
              <a:sym typeface="Arial"/>
            </a:endParaRPr>
          </a:p>
        </p:txBody>
      </p:sp>
      <p:pic>
        <p:nvPicPr>
          <p:cNvPr id="501" name="Google Shape;501;p20"/>
          <p:cNvPicPr preferRelativeResize="0"/>
          <p:nvPr/>
        </p:nvPicPr>
        <p:blipFill rotWithShape="1">
          <a:blip r:embed="rId4">
            <a:alphaModFix/>
          </a:blip>
          <a:srcRect b="0" l="0" r="0" t="0"/>
          <a:stretch/>
        </p:blipFill>
        <p:spPr>
          <a:xfrm>
            <a:off x="4910887" y="1026669"/>
            <a:ext cx="3543300" cy="2714625"/>
          </a:xfrm>
          <a:prstGeom prst="rect">
            <a:avLst/>
          </a:prstGeom>
          <a:noFill/>
          <a:ln>
            <a:noFill/>
          </a:ln>
        </p:spPr>
      </p:pic>
      <p:sp>
        <p:nvSpPr>
          <p:cNvPr id="502" name="Google Shape;502;p20"/>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20</a:t>
            </a:r>
            <a:endParaRPr b="1" sz="1800">
              <a:solidFill>
                <a:schemeClr val="accen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21"/>
          <p:cNvSpPr txBox="1"/>
          <p:nvPr>
            <p:ph idx="1" type="body"/>
          </p:nvPr>
        </p:nvSpPr>
        <p:spPr>
          <a:xfrm>
            <a:off x="0" y="357172"/>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Bottle Data Comprehension</a:t>
            </a:r>
            <a:endParaRPr>
              <a:solidFill>
                <a:schemeClr val="accent2"/>
              </a:solidFill>
            </a:endParaRPr>
          </a:p>
        </p:txBody>
      </p:sp>
      <p:sp>
        <p:nvSpPr>
          <p:cNvPr id="509" name="Google Shape;509;p21"/>
          <p:cNvSpPr/>
          <p:nvPr/>
        </p:nvSpPr>
        <p:spPr>
          <a:xfrm>
            <a:off x="0" y="0"/>
            <a:ext cx="9144000" cy="0"/>
          </a:xfrm>
          <a:prstGeom prst="rect">
            <a:avLst/>
          </a:prstGeom>
          <a:solidFill>
            <a:srgbClr val="F1F0F0"/>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444950"/>
              </a:buClr>
              <a:buSzPts val="900"/>
              <a:buFont typeface="Arial"/>
              <a:buNone/>
            </a:pPr>
            <a:r>
              <a:rPr b="0" i="0" lang="en-US" sz="900" u="none" cap="none" strike="noStrike">
                <a:solidFill>
                  <a:srgbClr val="444950"/>
                </a:solidFill>
                <a:latin typeface="Arial"/>
                <a:ea typeface="Arial"/>
                <a:cs typeface="Arial"/>
                <a:sym typeface="Arial"/>
              </a:rPr>
              <a:t>Data collection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pic>
        <p:nvPicPr>
          <p:cNvPr id="510" name="Google Shape;510;p21"/>
          <p:cNvPicPr preferRelativeResize="0"/>
          <p:nvPr/>
        </p:nvPicPr>
        <p:blipFill rotWithShape="1">
          <a:blip r:embed="rId3">
            <a:alphaModFix/>
          </a:blip>
          <a:srcRect b="0" l="0" r="0" t="0"/>
          <a:stretch/>
        </p:blipFill>
        <p:spPr>
          <a:xfrm>
            <a:off x="1500166" y="1428742"/>
            <a:ext cx="5643602" cy="2476274"/>
          </a:xfrm>
          <a:prstGeom prst="rect">
            <a:avLst/>
          </a:prstGeom>
          <a:noFill/>
          <a:ln>
            <a:noFill/>
          </a:ln>
        </p:spPr>
      </p:pic>
      <p:sp>
        <p:nvSpPr>
          <p:cNvPr id="511" name="Google Shape;511;p21"/>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21</a:t>
            </a:r>
            <a:endParaRPr b="1" sz="1800">
              <a:solidFill>
                <a:schemeClr val="accen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22"/>
          <p:cNvSpPr txBox="1"/>
          <p:nvPr>
            <p:ph idx="1" type="body"/>
          </p:nvPr>
        </p:nvSpPr>
        <p:spPr>
          <a:xfrm>
            <a:off x="0" y="357172"/>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User Data Comprehension</a:t>
            </a:r>
            <a:endParaRPr>
              <a:solidFill>
                <a:schemeClr val="accent2"/>
              </a:solidFill>
            </a:endParaRPr>
          </a:p>
        </p:txBody>
      </p:sp>
      <p:sp>
        <p:nvSpPr>
          <p:cNvPr id="518" name="Google Shape;518;p22"/>
          <p:cNvSpPr/>
          <p:nvPr/>
        </p:nvSpPr>
        <p:spPr>
          <a:xfrm>
            <a:off x="0" y="0"/>
            <a:ext cx="9144000" cy="0"/>
          </a:xfrm>
          <a:prstGeom prst="rect">
            <a:avLst/>
          </a:prstGeom>
          <a:solidFill>
            <a:srgbClr val="F1F0F0"/>
          </a:solid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444950"/>
              </a:buClr>
              <a:buSzPts val="900"/>
              <a:buFont typeface="Arial"/>
              <a:buNone/>
            </a:pPr>
            <a:r>
              <a:rPr b="0" i="0" lang="en-US" sz="900" u="none" cap="none" strike="noStrike">
                <a:solidFill>
                  <a:srgbClr val="444950"/>
                </a:solidFill>
                <a:latin typeface="Arial"/>
                <a:ea typeface="Arial"/>
                <a:cs typeface="Arial"/>
                <a:sym typeface="Arial"/>
              </a:rPr>
              <a:t>Data collection *</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br>
              <a:rPr b="0" i="0" lang="en-US"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pic>
        <p:nvPicPr>
          <p:cNvPr descr="Aucune description disponible." id="519" name="Google Shape;519;p22"/>
          <p:cNvPicPr preferRelativeResize="0"/>
          <p:nvPr/>
        </p:nvPicPr>
        <p:blipFill rotWithShape="1">
          <a:blip r:embed="rId3">
            <a:alphaModFix/>
          </a:blip>
          <a:srcRect b="0" l="0" r="0" t="0"/>
          <a:stretch/>
        </p:blipFill>
        <p:spPr>
          <a:xfrm>
            <a:off x="1571604" y="1071552"/>
            <a:ext cx="6048372" cy="3571900"/>
          </a:xfrm>
          <a:prstGeom prst="rect">
            <a:avLst/>
          </a:prstGeom>
          <a:noFill/>
          <a:ln>
            <a:noFill/>
          </a:ln>
        </p:spPr>
      </p:pic>
      <p:sp>
        <p:nvSpPr>
          <p:cNvPr id="520" name="Google Shape;520;p22"/>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22</a:t>
            </a:r>
            <a:endParaRPr b="1" sz="1800">
              <a:solidFill>
                <a:schemeClr val="accen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23"/>
          <p:cNvSpPr/>
          <p:nvPr/>
        </p:nvSpPr>
        <p:spPr>
          <a:xfrm>
            <a:off x="0" y="2933055"/>
            <a:ext cx="9144000" cy="1368152"/>
          </a:xfrm>
          <a:prstGeom prst="rect">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6" name="Google Shape;526;p23"/>
          <p:cNvSpPr/>
          <p:nvPr/>
        </p:nvSpPr>
        <p:spPr>
          <a:xfrm>
            <a:off x="0" y="2933055"/>
            <a:ext cx="395536" cy="1368152"/>
          </a:xfrm>
          <a:prstGeom prst="rect">
            <a:avLst/>
          </a:prstGeom>
          <a:solidFill>
            <a:schemeClr val="accent2">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7" name="Google Shape;527;p23"/>
          <p:cNvSpPr txBox="1"/>
          <p:nvPr/>
        </p:nvSpPr>
        <p:spPr>
          <a:xfrm>
            <a:off x="1906270" y="3051175"/>
            <a:ext cx="6411595" cy="1132205"/>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Data Modeling</a:t>
            </a:r>
            <a:endParaRPr b="1" sz="3600">
              <a:solidFill>
                <a:schemeClr val="lt1"/>
              </a:solidFill>
              <a:latin typeface="Arial"/>
              <a:ea typeface="Arial"/>
              <a:cs typeface="Arial"/>
              <a:sym typeface="Arial"/>
            </a:endParaRPr>
          </a:p>
        </p:txBody>
      </p:sp>
      <p:sp>
        <p:nvSpPr>
          <p:cNvPr id="528" name="Google Shape;528;p23"/>
          <p:cNvSpPr/>
          <p:nvPr/>
        </p:nvSpPr>
        <p:spPr>
          <a:xfrm>
            <a:off x="0" y="799510"/>
            <a:ext cx="9144000" cy="36000"/>
          </a:xfrm>
          <a:prstGeom prst="rect">
            <a:avLst/>
          </a:prstGeom>
          <a:solidFill>
            <a:srgbClr val="6499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29" name="Google Shape;529;p23"/>
          <p:cNvSpPr/>
          <p:nvPr/>
        </p:nvSpPr>
        <p:spPr>
          <a:xfrm>
            <a:off x="6215074" y="64292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530" name="Google Shape;530;p23"/>
          <p:cNvSpPr txBox="1"/>
          <p:nvPr/>
        </p:nvSpPr>
        <p:spPr>
          <a:xfrm>
            <a:off x="-373380" y="282893"/>
            <a:ext cx="2117090" cy="52197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Introduction</a:t>
            </a:r>
            <a:endParaRPr b="1" sz="1400">
              <a:solidFill>
                <a:schemeClr val="accent4"/>
              </a:solidFill>
              <a:latin typeface="Arial"/>
              <a:ea typeface="Arial"/>
              <a:cs typeface="Arial"/>
              <a:sym typeface="Arial"/>
            </a:endParaRPr>
          </a:p>
          <a:p>
            <a:pPr indent="0" lvl="0" marL="0" marR="0" rtl="0" algn="ctr">
              <a:spcBef>
                <a:spcPts val="0"/>
              </a:spcBef>
              <a:spcAft>
                <a:spcPts val="0"/>
              </a:spcAft>
              <a:buNone/>
            </a:pPr>
            <a:r>
              <a:t/>
            </a:r>
            <a:endParaRPr b="1" sz="1400">
              <a:solidFill>
                <a:schemeClr val="accent4"/>
              </a:solidFill>
              <a:latin typeface="Arial"/>
              <a:ea typeface="Arial"/>
              <a:cs typeface="Arial"/>
              <a:sym typeface="Arial"/>
            </a:endParaRPr>
          </a:p>
        </p:txBody>
      </p:sp>
      <p:sp>
        <p:nvSpPr>
          <p:cNvPr id="531" name="Google Shape;531;p23"/>
          <p:cNvSpPr txBox="1"/>
          <p:nvPr/>
        </p:nvSpPr>
        <p:spPr>
          <a:xfrm>
            <a:off x="1214414" y="285734"/>
            <a:ext cx="2586355" cy="30670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Data Preprocessing</a:t>
            </a:r>
            <a:endParaRPr b="1" sz="1400">
              <a:solidFill>
                <a:schemeClr val="accent4"/>
              </a:solidFill>
              <a:latin typeface="Arial"/>
              <a:ea typeface="Arial"/>
              <a:cs typeface="Arial"/>
              <a:sym typeface="Arial"/>
            </a:endParaRPr>
          </a:p>
        </p:txBody>
      </p:sp>
      <p:sp>
        <p:nvSpPr>
          <p:cNvPr id="532" name="Google Shape;532;p23"/>
          <p:cNvSpPr txBox="1"/>
          <p:nvPr/>
        </p:nvSpPr>
        <p:spPr>
          <a:xfrm>
            <a:off x="3571868" y="285734"/>
            <a:ext cx="1868170"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 Data Modeling</a:t>
            </a:r>
            <a:endParaRPr b="1" sz="1400">
              <a:solidFill>
                <a:schemeClr val="accent4"/>
              </a:solidFill>
              <a:latin typeface="Arial"/>
              <a:ea typeface="Arial"/>
              <a:cs typeface="Arial"/>
              <a:sym typeface="Arial"/>
            </a:endParaRPr>
          </a:p>
        </p:txBody>
      </p:sp>
      <p:sp>
        <p:nvSpPr>
          <p:cNvPr id="533" name="Google Shape;533;p23"/>
          <p:cNvSpPr txBox="1"/>
          <p:nvPr/>
        </p:nvSpPr>
        <p:spPr>
          <a:xfrm>
            <a:off x="5500694" y="285734"/>
            <a:ext cx="1701484"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Data Visualization</a:t>
            </a:r>
            <a:endParaRPr b="1" sz="1400">
              <a:solidFill>
                <a:schemeClr val="accent4"/>
              </a:solidFill>
              <a:latin typeface="Arial"/>
              <a:ea typeface="Arial"/>
              <a:cs typeface="Arial"/>
              <a:sym typeface="Arial"/>
            </a:endParaRPr>
          </a:p>
        </p:txBody>
      </p:sp>
      <p:sp>
        <p:nvSpPr>
          <p:cNvPr id="534" name="Google Shape;534;p23"/>
          <p:cNvSpPr/>
          <p:nvPr/>
        </p:nvSpPr>
        <p:spPr>
          <a:xfrm>
            <a:off x="7984947" y="65621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535" name="Google Shape;535;p23"/>
          <p:cNvSpPr txBox="1"/>
          <p:nvPr/>
        </p:nvSpPr>
        <p:spPr>
          <a:xfrm>
            <a:off x="7215206" y="142858"/>
            <a:ext cx="1799254"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Conclusion And Perspectives</a:t>
            </a:r>
            <a:endParaRPr b="1" sz="1400">
              <a:solidFill>
                <a:schemeClr val="accent4"/>
              </a:solidFill>
              <a:latin typeface="Arial"/>
              <a:ea typeface="Arial"/>
              <a:cs typeface="Arial"/>
              <a:sym typeface="Arial"/>
            </a:endParaRPr>
          </a:p>
        </p:txBody>
      </p:sp>
      <p:sp>
        <p:nvSpPr>
          <p:cNvPr id="536" name="Google Shape;536;p23"/>
          <p:cNvSpPr/>
          <p:nvPr/>
        </p:nvSpPr>
        <p:spPr>
          <a:xfrm>
            <a:off x="422988" y="658119"/>
            <a:ext cx="332753" cy="332753"/>
          </a:xfrm>
          <a:prstGeom prst="diamond">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537" name="Google Shape;537;p23"/>
          <p:cNvSpPr/>
          <p:nvPr/>
        </p:nvSpPr>
        <p:spPr>
          <a:xfrm>
            <a:off x="2373701" y="64292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538" name="Google Shape;538;p23"/>
          <p:cNvSpPr/>
          <p:nvPr/>
        </p:nvSpPr>
        <p:spPr>
          <a:xfrm>
            <a:off x="648970" y="3384550"/>
            <a:ext cx="789940" cy="485775"/>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9" name="Google Shape;539;p23"/>
          <p:cNvSpPr/>
          <p:nvPr/>
        </p:nvSpPr>
        <p:spPr>
          <a:xfrm>
            <a:off x="4368606" y="606463"/>
            <a:ext cx="436064" cy="436064"/>
          </a:xfrm>
          <a:prstGeom prst="diamond">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540" name="Google Shape;540;p23"/>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23</a:t>
            </a:r>
            <a:endParaRPr b="1" sz="1800">
              <a:solidFill>
                <a:schemeClr val="accen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24"/>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Data modeling</a:t>
            </a:r>
            <a:endParaRPr>
              <a:solidFill>
                <a:schemeClr val="accent2"/>
              </a:solidFill>
            </a:endParaRPr>
          </a:p>
        </p:txBody>
      </p:sp>
      <p:sp>
        <p:nvSpPr>
          <p:cNvPr id="547" name="Google Shape;547;p24"/>
          <p:cNvSpPr txBox="1"/>
          <p:nvPr>
            <p:ph idx="2" type="body"/>
          </p:nvPr>
        </p:nvSpPr>
        <p:spPr>
          <a:xfrm>
            <a:off x="0" y="699542"/>
            <a:ext cx="9144000" cy="288032"/>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rgbClr val="3F3F3F"/>
              </a:buClr>
              <a:buSzPts val="1400"/>
              <a:buNone/>
            </a:pPr>
            <a:r>
              <a:rPr lang="en-US"/>
              <a:t>4 phases</a:t>
            </a:r>
            <a:endParaRPr/>
          </a:p>
        </p:txBody>
      </p:sp>
      <p:sp>
        <p:nvSpPr>
          <p:cNvPr id="548" name="Google Shape;548;p24"/>
          <p:cNvSpPr/>
          <p:nvPr/>
        </p:nvSpPr>
        <p:spPr>
          <a:xfrm rot="2700000">
            <a:off x="4075316" y="1633822"/>
            <a:ext cx="1008000" cy="1008000"/>
          </a:xfrm>
          <a:prstGeom prst="roundRect">
            <a:avLst>
              <a:gd fmla="val 134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549" name="Google Shape;549;p24"/>
          <p:cNvSpPr/>
          <p:nvPr/>
        </p:nvSpPr>
        <p:spPr>
          <a:xfrm rot="2700000">
            <a:off x="4075316" y="3171751"/>
            <a:ext cx="1008000" cy="1008000"/>
          </a:xfrm>
          <a:prstGeom prst="roundRect">
            <a:avLst>
              <a:gd fmla="val 13467" name="adj"/>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550" name="Google Shape;550;p24"/>
          <p:cNvSpPr/>
          <p:nvPr/>
        </p:nvSpPr>
        <p:spPr>
          <a:xfrm rot="2700000">
            <a:off x="3283228" y="2418468"/>
            <a:ext cx="1008000" cy="1008000"/>
          </a:xfrm>
          <a:prstGeom prst="roundRect">
            <a:avLst>
              <a:gd fmla="val 13467"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551" name="Google Shape;551;p24"/>
          <p:cNvSpPr/>
          <p:nvPr/>
        </p:nvSpPr>
        <p:spPr>
          <a:xfrm rot="2700000">
            <a:off x="4867404" y="2418468"/>
            <a:ext cx="1008000" cy="1008000"/>
          </a:xfrm>
          <a:prstGeom prst="roundRect">
            <a:avLst>
              <a:gd fmla="val 13467" name="adj"/>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grpSp>
        <p:nvGrpSpPr>
          <p:cNvPr id="552" name="Google Shape;552;p24"/>
          <p:cNvGrpSpPr/>
          <p:nvPr/>
        </p:nvGrpSpPr>
        <p:grpSpPr>
          <a:xfrm>
            <a:off x="6148861" y="2490789"/>
            <a:ext cx="2592287" cy="678692"/>
            <a:chOff x="803640" y="3362835"/>
            <a:chExt cx="2059657" cy="678692"/>
          </a:xfrm>
        </p:grpSpPr>
        <p:sp>
          <p:nvSpPr>
            <p:cNvPr id="553" name="Google Shape;553;p24"/>
            <p:cNvSpPr txBox="1"/>
            <p:nvPr/>
          </p:nvSpPr>
          <p:spPr>
            <a:xfrm>
              <a:off x="803640" y="3764528"/>
              <a:ext cx="2059657" cy="27699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Model training. </a:t>
              </a:r>
              <a:endParaRPr sz="1200">
                <a:solidFill>
                  <a:srgbClr val="3F3F3F"/>
                </a:solidFill>
                <a:latin typeface="Arial"/>
                <a:ea typeface="Arial"/>
                <a:cs typeface="Arial"/>
                <a:sym typeface="Arial"/>
              </a:endParaRPr>
            </a:p>
          </p:txBody>
        </p:sp>
        <p:sp>
          <p:nvSpPr>
            <p:cNvPr id="554" name="Google Shape;554;p24"/>
            <p:cNvSpPr txBox="1"/>
            <p:nvPr/>
          </p:nvSpPr>
          <p:spPr>
            <a:xfrm>
              <a:off x="803640" y="3362835"/>
              <a:ext cx="2059657" cy="27699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Arial"/>
                  <a:ea typeface="Arial"/>
                  <a:cs typeface="Arial"/>
                  <a:sym typeface="Arial"/>
                </a:rPr>
                <a:t>Phase D</a:t>
              </a:r>
              <a:endParaRPr b="1" sz="1200">
                <a:solidFill>
                  <a:srgbClr val="3F3F3F"/>
                </a:solidFill>
                <a:latin typeface="Arial"/>
                <a:ea typeface="Arial"/>
                <a:cs typeface="Arial"/>
                <a:sym typeface="Arial"/>
              </a:endParaRPr>
            </a:p>
          </p:txBody>
        </p:sp>
      </p:grpSp>
      <p:grpSp>
        <p:nvGrpSpPr>
          <p:cNvPr id="555" name="Google Shape;555;p24"/>
          <p:cNvGrpSpPr/>
          <p:nvPr/>
        </p:nvGrpSpPr>
        <p:grpSpPr>
          <a:xfrm>
            <a:off x="430968" y="2490789"/>
            <a:ext cx="2592288" cy="575085"/>
            <a:chOff x="803639" y="3362835"/>
            <a:chExt cx="2059658" cy="575085"/>
          </a:xfrm>
        </p:grpSpPr>
        <p:sp>
          <p:nvSpPr>
            <p:cNvPr id="556" name="Google Shape;556;p24"/>
            <p:cNvSpPr txBox="1"/>
            <p:nvPr/>
          </p:nvSpPr>
          <p:spPr>
            <a:xfrm>
              <a:off x="803639" y="3660921"/>
              <a:ext cx="2059657" cy="276999"/>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200">
                  <a:solidFill>
                    <a:srgbClr val="3F3F3F"/>
                  </a:solidFill>
                  <a:latin typeface="Arial"/>
                  <a:ea typeface="Arial"/>
                  <a:cs typeface="Arial"/>
                  <a:sym typeface="Arial"/>
                </a:rPr>
                <a:t>Models comparison.</a:t>
              </a:r>
              <a:endParaRPr sz="1200">
                <a:solidFill>
                  <a:srgbClr val="3F3F3F"/>
                </a:solidFill>
                <a:latin typeface="Arial"/>
                <a:ea typeface="Arial"/>
                <a:cs typeface="Arial"/>
                <a:sym typeface="Arial"/>
              </a:endParaRPr>
            </a:p>
          </p:txBody>
        </p:sp>
        <p:sp>
          <p:nvSpPr>
            <p:cNvPr id="557" name="Google Shape;557;p24"/>
            <p:cNvSpPr txBox="1"/>
            <p:nvPr/>
          </p:nvSpPr>
          <p:spPr>
            <a:xfrm>
              <a:off x="803640" y="3362835"/>
              <a:ext cx="2059657" cy="276999"/>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1200">
                  <a:solidFill>
                    <a:srgbClr val="3F3F3F"/>
                  </a:solidFill>
                  <a:latin typeface="Arial"/>
                  <a:ea typeface="Arial"/>
                  <a:cs typeface="Arial"/>
                  <a:sym typeface="Arial"/>
                </a:rPr>
                <a:t>Phase B</a:t>
              </a:r>
              <a:endParaRPr b="1" sz="1200">
                <a:solidFill>
                  <a:srgbClr val="3F3F3F"/>
                </a:solidFill>
                <a:latin typeface="Arial"/>
                <a:ea typeface="Arial"/>
                <a:cs typeface="Arial"/>
                <a:sym typeface="Arial"/>
              </a:endParaRPr>
            </a:p>
          </p:txBody>
        </p:sp>
      </p:grpSp>
      <p:grpSp>
        <p:nvGrpSpPr>
          <p:cNvPr id="558" name="Google Shape;558;p24"/>
          <p:cNvGrpSpPr/>
          <p:nvPr/>
        </p:nvGrpSpPr>
        <p:grpSpPr>
          <a:xfrm>
            <a:off x="1274265" y="3646491"/>
            <a:ext cx="2592287" cy="678692"/>
            <a:chOff x="803640" y="3362835"/>
            <a:chExt cx="2059657" cy="678692"/>
          </a:xfrm>
        </p:grpSpPr>
        <p:sp>
          <p:nvSpPr>
            <p:cNvPr id="559" name="Google Shape;559;p24"/>
            <p:cNvSpPr txBox="1"/>
            <p:nvPr/>
          </p:nvSpPr>
          <p:spPr>
            <a:xfrm>
              <a:off x="803640" y="3764528"/>
              <a:ext cx="2059657" cy="276999"/>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200">
                  <a:solidFill>
                    <a:srgbClr val="3F3F3F"/>
                  </a:solidFill>
                  <a:latin typeface="Arial"/>
                  <a:ea typeface="Arial"/>
                  <a:cs typeface="Arial"/>
                  <a:sym typeface="Arial"/>
                </a:rPr>
                <a:t>Model evaluation.</a:t>
              </a:r>
              <a:endParaRPr sz="1200">
                <a:solidFill>
                  <a:srgbClr val="3F3F3F"/>
                </a:solidFill>
                <a:latin typeface="Arial"/>
                <a:ea typeface="Arial"/>
                <a:cs typeface="Arial"/>
                <a:sym typeface="Arial"/>
              </a:endParaRPr>
            </a:p>
          </p:txBody>
        </p:sp>
        <p:sp>
          <p:nvSpPr>
            <p:cNvPr id="560" name="Google Shape;560;p24"/>
            <p:cNvSpPr txBox="1"/>
            <p:nvPr/>
          </p:nvSpPr>
          <p:spPr>
            <a:xfrm>
              <a:off x="803640" y="3362835"/>
              <a:ext cx="2059657" cy="276999"/>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b="1" lang="en-US" sz="1200">
                  <a:solidFill>
                    <a:srgbClr val="3F3F3F"/>
                  </a:solidFill>
                  <a:latin typeface="Arial"/>
                  <a:ea typeface="Arial"/>
                  <a:cs typeface="Arial"/>
                  <a:sym typeface="Arial"/>
                </a:rPr>
                <a:t>Phase C</a:t>
              </a:r>
              <a:endParaRPr b="1" sz="1200">
                <a:solidFill>
                  <a:srgbClr val="3F3F3F"/>
                </a:solidFill>
                <a:latin typeface="Arial"/>
                <a:ea typeface="Arial"/>
                <a:cs typeface="Arial"/>
                <a:sym typeface="Arial"/>
              </a:endParaRPr>
            </a:p>
          </p:txBody>
        </p:sp>
      </p:grpSp>
      <p:grpSp>
        <p:nvGrpSpPr>
          <p:cNvPr id="561" name="Google Shape;561;p24"/>
          <p:cNvGrpSpPr/>
          <p:nvPr/>
        </p:nvGrpSpPr>
        <p:grpSpPr>
          <a:xfrm>
            <a:off x="5314025" y="1347614"/>
            <a:ext cx="2592287" cy="678692"/>
            <a:chOff x="803640" y="3362835"/>
            <a:chExt cx="2059657" cy="678692"/>
          </a:xfrm>
        </p:grpSpPr>
        <p:sp>
          <p:nvSpPr>
            <p:cNvPr id="562" name="Google Shape;562;p24"/>
            <p:cNvSpPr txBox="1"/>
            <p:nvPr/>
          </p:nvSpPr>
          <p:spPr>
            <a:xfrm>
              <a:off x="803640" y="3764528"/>
              <a:ext cx="2059657" cy="27699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200">
                  <a:solidFill>
                    <a:srgbClr val="3F3F3F"/>
                  </a:solidFill>
                  <a:latin typeface="Arial"/>
                  <a:ea typeface="Arial"/>
                  <a:cs typeface="Arial"/>
                  <a:sym typeface="Arial"/>
                </a:rPr>
                <a:t>Target models.</a:t>
              </a:r>
              <a:endParaRPr sz="1200">
                <a:solidFill>
                  <a:srgbClr val="3F3F3F"/>
                </a:solidFill>
                <a:latin typeface="Arial"/>
                <a:ea typeface="Arial"/>
                <a:cs typeface="Arial"/>
                <a:sym typeface="Arial"/>
              </a:endParaRPr>
            </a:p>
          </p:txBody>
        </p:sp>
        <p:sp>
          <p:nvSpPr>
            <p:cNvPr id="563" name="Google Shape;563;p24"/>
            <p:cNvSpPr txBox="1"/>
            <p:nvPr/>
          </p:nvSpPr>
          <p:spPr>
            <a:xfrm>
              <a:off x="803640" y="3362835"/>
              <a:ext cx="2059657" cy="27699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200">
                  <a:solidFill>
                    <a:srgbClr val="3F3F3F"/>
                  </a:solidFill>
                  <a:latin typeface="Arial"/>
                  <a:ea typeface="Arial"/>
                  <a:cs typeface="Arial"/>
                  <a:sym typeface="Arial"/>
                </a:rPr>
                <a:t>Phase A</a:t>
              </a:r>
              <a:endParaRPr b="1" sz="1200">
                <a:solidFill>
                  <a:srgbClr val="3F3F3F"/>
                </a:solidFill>
                <a:latin typeface="Arial"/>
                <a:ea typeface="Arial"/>
                <a:cs typeface="Arial"/>
                <a:sym typeface="Arial"/>
              </a:endParaRPr>
            </a:p>
          </p:txBody>
        </p:sp>
      </p:grpSp>
      <p:sp>
        <p:nvSpPr>
          <p:cNvPr id="564" name="Google Shape;564;p24"/>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565" name="Google Shape;565;p24"/>
          <p:cNvSpPr txBox="1"/>
          <p:nvPr/>
        </p:nvSpPr>
        <p:spPr>
          <a:xfrm>
            <a:off x="4739869"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D</a:t>
            </a:r>
            <a:endParaRPr b="1" sz="3600">
              <a:solidFill>
                <a:schemeClr val="lt1"/>
              </a:solidFill>
              <a:latin typeface="Arial"/>
              <a:ea typeface="Arial"/>
              <a:cs typeface="Arial"/>
              <a:sym typeface="Arial"/>
            </a:endParaRPr>
          </a:p>
        </p:txBody>
      </p:sp>
      <p:sp>
        <p:nvSpPr>
          <p:cNvPr id="566" name="Google Shape;566;p24"/>
          <p:cNvSpPr txBox="1"/>
          <p:nvPr/>
        </p:nvSpPr>
        <p:spPr>
          <a:xfrm>
            <a:off x="4301722" y="3006640"/>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C</a:t>
            </a:r>
            <a:endParaRPr b="1" sz="3600">
              <a:solidFill>
                <a:schemeClr val="lt1"/>
              </a:solidFill>
              <a:latin typeface="Arial"/>
              <a:ea typeface="Arial"/>
              <a:cs typeface="Arial"/>
              <a:sym typeface="Arial"/>
            </a:endParaRPr>
          </a:p>
        </p:txBody>
      </p:sp>
      <p:sp>
        <p:nvSpPr>
          <p:cNvPr id="567" name="Google Shape;567;p24"/>
          <p:cNvSpPr txBox="1"/>
          <p:nvPr/>
        </p:nvSpPr>
        <p:spPr>
          <a:xfrm>
            <a:off x="4301722" y="2142544"/>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568" name="Google Shape;568;p24"/>
          <p:cNvSpPr/>
          <p:nvPr/>
        </p:nvSpPr>
        <p:spPr>
          <a:xfrm rot="2700000">
            <a:off x="4161424" y="3257859"/>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569" name="Google Shape;569;p24"/>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570" name="Google Shape;570;p24"/>
          <p:cNvSpPr/>
          <p:nvPr/>
        </p:nvSpPr>
        <p:spPr>
          <a:xfrm rot="-8100000">
            <a:off x="4161425" y="1719930"/>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1" name="Google Shape;571;p24"/>
          <p:cNvSpPr/>
          <p:nvPr/>
        </p:nvSpPr>
        <p:spPr>
          <a:xfrm rot="-2700000">
            <a:off x="4953509" y="2501519"/>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72" name="Google Shape;572;p24"/>
          <p:cNvSpPr txBox="1"/>
          <p:nvPr/>
        </p:nvSpPr>
        <p:spPr>
          <a:xfrm>
            <a:off x="4057068" y="1890512"/>
            <a:ext cx="1044497" cy="33855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Phase</a:t>
            </a:r>
            <a:endParaRPr b="1" sz="1600">
              <a:solidFill>
                <a:srgbClr val="3F3F3F"/>
              </a:solidFill>
              <a:latin typeface="Arial"/>
              <a:ea typeface="Arial"/>
              <a:cs typeface="Arial"/>
              <a:sym typeface="Arial"/>
            </a:endParaRPr>
          </a:p>
        </p:txBody>
      </p:sp>
      <p:sp>
        <p:nvSpPr>
          <p:cNvPr id="573" name="Google Shape;573;p24"/>
          <p:cNvSpPr txBox="1"/>
          <p:nvPr/>
        </p:nvSpPr>
        <p:spPr>
          <a:xfrm rot="5400000">
            <a:off x="4924845" y="2753191"/>
            <a:ext cx="1044497" cy="33855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Phase</a:t>
            </a:r>
            <a:endParaRPr b="1" sz="1600">
              <a:solidFill>
                <a:srgbClr val="3F3F3F"/>
              </a:solidFill>
              <a:latin typeface="Arial"/>
              <a:ea typeface="Arial"/>
              <a:cs typeface="Arial"/>
              <a:sym typeface="Arial"/>
            </a:endParaRPr>
          </a:p>
        </p:txBody>
      </p:sp>
      <p:sp>
        <p:nvSpPr>
          <p:cNvPr id="574" name="Google Shape;574;p24"/>
          <p:cNvSpPr txBox="1"/>
          <p:nvPr/>
        </p:nvSpPr>
        <p:spPr>
          <a:xfrm>
            <a:off x="4057068" y="3584936"/>
            <a:ext cx="1044497" cy="33855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Phase</a:t>
            </a:r>
            <a:endParaRPr b="1" sz="1600">
              <a:solidFill>
                <a:srgbClr val="3F3F3F"/>
              </a:solidFill>
              <a:latin typeface="Arial"/>
              <a:ea typeface="Arial"/>
              <a:cs typeface="Arial"/>
              <a:sym typeface="Arial"/>
            </a:endParaRPr>
          </a:p>
        </p:txBody>
      </p:sp>
      <p:sp>
        <p:nvSpPr>
          <p:cNvPr id="575" name="Google Shape;575;p24"/>
          <p:cNvSpPr txBox="1"/>
          <p:nvPr/>
        </p:nvSpPr>
        <p:spPr>
          <a:xfrm rot="5400000">
            <a:off x="3189291" y="2750133"/>
            <a:ext cx="1044497" cy="338554"/>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600">
                <a:solidFill>
                  <a:srgbClr val="3F3F3F"/>
                </a:solidFill>
                <a:latin typeface="Arial"/>
                <a:ea typeface="Arial"/>
                <a:cs typeface="Arial"/>
                <a:sym typeface="Arial"/>
              </a:rPr>
              <a:t>Phase</a:t>
            </a:r>
            <a:endParaRPr b="1" sz="1600">
              <a:solidFill>
                <a:srgbClr val="3F3F3F"/>
              </a:solidFill>
              <a:latin typeface="Arial"/>
              <a:ea typeface="Arial"/>
              <a:cs typeface="Arial"/>
              <a:sym typeface="Arial"/>
            </a:endParaRPr>
          </a:p>
        </p:txBody>
      </p:sp>
      <p:sp>
        <p:nvSpPr>
          <p:cNvPr id="576" name="Google Shape;576;p24"/>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24</a:t>
            </a:r>
            <a:endParaRPr b="1" sz="1800">
              <a:solidFill>
                <a:schemeClr val="accen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25"/>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583" name="Google Shape;583;p25"/>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584" name="Google Shape;584;p25"/>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585" name="Google Shape;585;p25"/>
          <p:cNvSpPr txBox="1"/>
          <p:nvPr/>
        </p:nvSpPr>
        <p:spPr>
          <a:xfrm>
            <a:off x="251520" y="308452"/>
            <a:ext cx="259228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Phase A</a:t>
            </a:r>
            <a:endParaRPr b="1" sz="1800">
              <a:solidFill>
                <a:srgbClr val="3F3F3F"/>
              </a:solidFill>
              <a:latin typeface="Arial"/>
              <a:ea typeface="Arial"/>
              <a:cs typeface="Arial"/>
              <a:sym typeface="Arial"/>
            </a:endParaRPr>
          </a:p>
        </p:txBody>
      </p:sp>
      <p:sp>
        <p:nvSpPr>
          <p:cNvPr id="586" name="Google Shape;586;p25"/>
          <p:cNvSpPr/>
          <p:nvPr/>
        </p:nvSpPr>
        <p:spPr>
          <a:xfrm>
            <a:off x="435169" y="688115"/>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US" sz="1600">
                <a:solidFill>
                  <a:srgbClr val="3F3F3F"/>
                </a:solidFill>
                <a:latin typeface="Arial"/>
                <a:ea typeface="Arial"/>
                <a:cs typeface="Arial"/>
                <a:sym typeface="Arial"/>
              </a:rPr>
              <a:t>- </a:t>
            </a:r>
            <a:r>
              <a:rPr b="1" lang="en-US" sz="1600">
                <a:solidFill>
                  <a:srgbClr val="3F3F3F"/>
                </a:solidFill>
                <a:latin typeface="Arial"/>
                <a:ea typeface="Arial"/>
                <a:cs typeface="Arial"/>
                <a:sym typeface="Arial"/>
              </a:rPr>
              <a:t>Target models</a:t>
            </a:r>
            <a:r>
              <a:rPr b="1" i="1" lang="en-US" sz="1600">
                <a:solidFill>
                  <a:srgbClr val="3F3F3F"/>
                </a:solidFill>
                <a:latin typeface="Arial"/>
                <a:ea typeface="Arial"/>
                <a:cs typeface="Arial"/>
                <a:sym typeface="Arial"/>
              </a:rPr>
              <a:t>:</a:t>
            </a:r>
            <a:endParaRPr b="1" i="1" sz="1600">
              <a:solidFill>
                <a:schemeClr val="dk1"/>
              </a:solidFill>
              <a:latin typeface="Arial"/>
              <a:ea typeface="Arial"/>
              <a:cs typeface="Arial"/>
              <a:sym typeface="Arial"/>
            </a:endParaRPr>
          </a:p>
        </p:txBody>
      </p:sp>
      <p:sp>
        <p:nvSpPr>
          <p:cNvPr id="587" name="Google Shape;587;p25"/>
          <p:cNvSpPr/>
          <p:nvPr/>
        </p:nvSpPr>
        <p:spPr>
          <a:xfrm>
            <a:off x="688939" y="1294514"/>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accent1"/>
                </a:solidFill>
                <a:latin typeface="Arial"/>
                <a:ea typeface="Arial"/>
                <a:cs typeface="Arial"/>
                <a:sym typeface="Arial"/>
              </a:rPr>
              <a:t>R-CNN</a:t>
            </a:r>
            <a:endParaRPr b="1" sz="1600">
              <a:solidFill>
                <a:schemeClr val="accent1"/>
              </a:solidFill>
              <a:latin typeface="Arial"/>
              <a:ea typeface="Arial"/>
              <a:cs typeface="Arial"/>
              <a:sym typeface="Arial"/>
            </a:endParaRPr>
          </a:p>
        </p:txBody>
      </p:sp>
      <p:sp>
        <p:nvSpPr>
          <p:cNvPr id="588" name="Google Shape;588;p25"/>
          <p:cNvSpPr/>
          <p:nvPr/>
        </p:nvSpPr>
        <p:spPr>
          <a:xfrm>
            <a:off x="6012160" y="1267630"/>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accent1"/>
                </a:solidFill>
                <a:latin typeface="Arial"/>
                <a:ea typeface="Arial"/>
                <a:cs typeface="Arial"/>
                <a:sym typeface="Arial"/>
              </a:rPr>
              <a:t>SSD</a:t>
            </a:r>
            <a:endParaRPr b="1" sz="1600">
              <a:solidFill>
                <a:schemeClr val="accent1"/>
              </a:solidFill>
              <a:latin typeface="Arial"/>
              <a:ea typeface="Arial"/>
              <a:cs typeface="Arial"/>
              <a:sym typeface="Arial"/>
            </a:endParaRPr>
          </a:p>
        </p:txBody>
      </p:sp>
      <p:pic>
        <p:nvPicPr>
          <p:cNvPr descr="Faster R-CNN Architecture [9]. | Download Scientific Diagram" id="589" name="Google Shape;589;p25"/>
          <p:cNvPicPr preferRelativeResize="0"/>
          <p:nvPr/>
        </p:nvPicPr>
        <p:blipFill rotWithShape="1">
          <a:blip r:embed="rId3">
            <a:alphaModFix/>
          </a:blip>
          <a:srcRect b="0" l="0" r="0" t="0"/>
          <a:stretch/>
        </p:blipFill>
        <p:spPr>
          <a:xfrm>
            <a:off x="246591" y="1592265"/>
            <a:ext cx="3709503" cy="2660403"/>
          </a:xfrm>
          <a:prstGeom prst="rect">
            <a:avLst/>
          </a:prstGeom>
          <a:noFill/>
          <a:ln>
            <a:noFill/>
          </a:ln>
        </p:spPr>
      </p:pic>
      <p:pic>
        <p:nvPicPr>
          <p:cNvPr descr="MobileNet-SSD-AF architecture: we use MobileNet as the feature ..." id="590" name="Google Shape;590;p25"/>
          <p:cNvPicPr preferRelativeResize="0"/>
          <p:nvPr/>
        </p:nvPicPr>
        <p:blipFill rotWithShape="1">
          <a:blip r:embed="rId4">
            <a:alphaModFix/>
          </a:blip>
          <a:srcRect b="0" l="0" r="0" t="0"/>
          <a:stretch/>
        </p:blipFill>
        <p:spPr>
          <a:xfrm>
            <a:off x="4325828" y="1633068"/>
            <a:ext cx="4574455" cy="2619599"/>
          </a:xfrm>
          <a:prstGeom prst="rect">
            <a:avLst/>
          </a:prstGeom>
          <a:noFill/>
          <a:ln>
            <a:noFill/>
          </a:ln>
        </p:spPr>
      </p:pic>
      <p:sp>
        <p:nvSpPr>
          <p:cNvPr id="591" name="Google Shape;591;p25"/>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25</a:t>
            </a:r>
            <a:endParaRPr b="1" sz="1800">
              <a:solidFill>
                <a:schemeClr val="accent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26"/>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598" name="Google Shape;598;p26"/>
          <p:cNvSpPr txBox="1"/>
          <p:nvPr/>
        </p:nvSpPr>
        <p:spPr>
          <a:xfrm>
            <a:off x="251520" y="308452"/>
            <a:ext cx="259228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Phase B</a:t>
            </a:r>
            <a:endParaRPr b="1" sz="1800">
              <a:solidFill>
                <a:srgbClr val="3F3F3F"/>
              </a:solidFill>
              <a:latin typeface="Arial"/>
              <a:ea typeface="Arial"/>
              <a:cs typeface="Arial"/>
              <a:sym typeface="Arial"/>
            </a:endParaRPr>
          </a:p>
        </p:txBody>
      </p:sp>
      <p:sp>
        <p:nvSpPr>
          <p:cNvPr id="599" name="Google Shape;599;p26"/>
          <p:cNvSpPr/>
          <p:nvPr/>
        </p:nvSpPr>
        <p:spPr>
          <a:xfrm>
            <a:off x="435169" y="688115"/>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F3F3F"/>
                </a:solidFill>
                <a:latin typeface="Arial"/>
                <a:ea typeface="Arial"/>
                <a:cs typeface="Arial"/>
                <a:sym typeface="Arial"/>
              </a:rPr>
              <a:t>- Models comparison :</a:t>
            </a:r>
            <a:endParaRPr b="1" sz="1600">
              <a:solidFill>
                <a:srgbClr val="3F3F3F"/>
              </a:solidFill>
              <a:latin typeface="Arial"/>
              <a:ea typeface="Arial"/>
              <a:cs typeface="Arial"/>
              <a:sym typeface="Arial"/>
            </a:endParaRPr>
          </a:p>
        </p:txBody>
      </p:sp>
      <p:pic>
        <p:nvPicPr>
          <p:cNvPr id="600" name="Google Shape;600;p26"/>
          <p:cNvPicPr preferRelativeResize="0"/>
          <p:nvPr/>
        </p:nvPicPr>
        <p:blipFill rotWithShape="1">
          <a:blip r:embed="rId3">
            <a:alphaModFix/>
          </a:blip>
          <a:srcRect b="0" l="0" r="0" t="0"/>
          <a:stretch/>
        </p:blipFill>
        <p:spPr>
          <a:xfrm>
            <a:off x="679808" y="1563638"/>
            <a:ext cx="6019800" cy="304800"/>
          </a:xfrm>
          <a:prstGeom prst="rect">
            <a:avLst/>
          </a:prstGeom>
          <a:noFill/>
          <a:ln>
            <a:noFill/>
          </a:ln>
        </p:spPr>
      </p:pic>
      <p:sp>
        <p:nvSpPr>
          <p:cNvPr id="601" name="Google Shape;601;p26"/>
          <p:cNvSpPr/>
          <p:nvPr/>
        </p:nvSpPr>
        <p:spPr>
          <a:xfrm>
            <a:off x="679808" y="1139611"/>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accent1"/>
                </a:solidFill>
                <a:latin typeface="Arial"/>
                <a:ea typeface="Arial"/>
                <a:cs typeface="Arial"/>
                <a:sym typeface="Arial"/>
              </a:rPr>
              <a:t>SSD ( 6000 steps )</a:t>
            </a:r>
            <a:endParaRPr b="1" sz="1600">
              <a:solidFill>
                <a:schemeClr val="accent1"/>
              </a:solidFill>
              <a:latin typeface="Arial"/>
              <a:ea typeface="Arial"/>
              <a:cs typeface="Arial"/>
              <a:sym typeface="Arial"/>
            </a:endParaRPr>
          </a:p>
        </p:txBody>
      </p:sp>
      <p:sp>
        <p:nvSpPr>
          <p:cNvPr id="602" name="Google Shape;602;p26"/>
          <p:cNvSpPr/>
          <p:nvPr/>
        </p:nvSpPr>
        <p:spPr>
          <a:xfrm>
            <a:off x="712763" y="2355726"/>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accent1"/>
                </a:solidFill>
                <a:latin typeface="Arial"/>
                <a:ea typeface="Arial"/>
                <a:cs typeface="Arial"/>
                <a:sym typeface="Arial"/>
              </a:rPr>
              <a:t>R-CNN ( 3000 steps )</a:t>
            </a:r>
            <a:endParaRPr b="1" sz="1600">
              <a:solidFill>
                <a:schemeClr val="accent1"/>
              </a:solidFill>
              <a:latin typeface="Arial"/>
              <a:ea typeface="Arial"/>
              <a:cs typeface="Arial"/>
              <a:sym typeface="Arial"/>
            </a:endParaRPr>
          </a:p>
        </p:txBody>
      </p:sp>
      <p:pic>
        <p:nvPicPr>
          <p:cNvPr id="603" name="Google Shape;603;p26"/>
          <p:cNvPicPr preferRelativeResize="0"/>
          <p:nvPr/>
        </p:nvPicPr>
        <p:blipFill rotWithShape="1">
          <a:blip r:embed="rId4">
            <a:alphaModFix/>
          </a:blip>
          <a:srcRect b="0" l="0" r="0" t="0"/>
          <a:stretch/>
        </p:blipFill>
        <p:spPr>
          <a:xfrm>
            <a:off x="712763" y="3003798"/>
            <a:ext cx="6029325" cy="304800"/>
          </a:xfrm>
          <a:prstGeom prst="rect">
            <a:avLst/>
          </a:prstGeom>
          <a:noFill/>
          <a:ln>
            <a:noFill/>
          </a:ln>
        </p:spPr>
      </p:pic>
      <p:sp>
        <p:nvSpPr>
          <p:cNvPr id="604" name="Google Shape;604;p26"/>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26</a:t>
            </a:r>
            <a:endParaRPr b="1" sz="1800">
              <a:solidFill>
                <a:schemeClr val="accent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27"/>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611" name="Google Shape;611;p27"/>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612" name="Google Shape;612;p27"/>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613" name="Google Shape;613;p27"/>
          <p:cNvSpPr txBox="1"/>
          <p:nvPr/>
        </p:nvSpPr>
        <p:spPr>
          <a:xfrm>
            <a:off x="251520" y="308452"/>
            <a:ext cx="259228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Phase C</a:t>
            </a:r>
            <a:endParaRPr b="1" sz="1800">
              <a:solidFill>
                <a:srgbClr val="3F3F3F"/>
              </a:solidFill>
              <a:latin typeface="Arial"/>
              <a:ea typeface="Arial"/>
              <a:cs typeface="Arial"/>
              <a:sym typeface="Arial"/>
            </a:endParaRPr>
          </a:p>
        </p:txBody>
      </p:sp>
      <p:sp>
        <p:nvSpPr>
          <p:cNvPr id="614" name="Google Shape;614;p27"/>
          <p:cNvSpPr/>
          <p:nvPr/>
        </p:nvSpPr>
        <p:spPr>
          <a:xfrm>
            <a:off x="435169" y="688115"/>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F3F3F"/>
                </a:solidFill>
                <a:latin typeface="Arial"/>
                <a:ea typeface="Arial"/>
                <a:cs typeface="Arial"/>
                <a:sym typeface="Arial"/>
              </a:rPr>
              <a:t>- Model training:</a:t>
            </a:r>
            <a:endParaRPr/>
          </a:p>
        </p:txBody>
      </p:sp>
      <p:pic>
        <p:nvPicPr>
          <p:cNvPr descr="https://scontent.ftun10-1.fna.fbcdn.net/v/t1.15752-9/100688667_262081684909095_1762009865032564736_n.png?_nc_cat=101&amp;_nc_sid=b96e70&amp;_nc_ohc=oCm5B07XRdgAX-JGKLY&amp;_nc_ht=scontent.ftun10-1.fna&amp;oh=108027b98f43affd952942f7931eebdb&amp;oe=5EF4D7F9" id="615" name="Google Shape;615;p27"/>
          <p:cNvPicPr preferRelativeResize="0"/>
          <p:nvPr/>
        </p:nvPicPr>
        <p:blipFill rotWithShape="1">
          <a:blip r:embed="rId3">
            <a:alphaModFix/>
          </a:blip>
          <a:srcRect b="0" l="0" r="0" t="0"/>
          <a:stretch/>
        </p:blipFill>
        <p:spPr>
          <a:xfrm>
            <a:off x="751928" y="1707654"/>
            <a:ext cx="6765120" cy="2762986"/>
          </a:xfrm>
          <a:prstGeom prst="rect">
            <a:avLst/>
          </a:prstGeom>
          <a:noFill/>
          <a:ln>
            <a:noFill/>
          </a:ln>
        </p:spPr>
      </p:pic>
      <p:pic>
        <p:nvPicPr>
          <p:cNvPr id="616" name="Google Shape;616;p27"/>
          <p:cNvPicPr preferRelativeResize="0"/>
          <p:nvPr/>
        </p:nvPicPr>
        <p:blipFill rotWithShape="1">
          <a:blip r:embed="rId4">
            <a:alphaModFix/>
          </a:blip>
          <a:srcRect b="0" l="0" r="0" t="0"/>
          <a:stretch/>
        </p:blipFill>
        <p:spPr>
          <a:xfrm>
            <a:off x="4150902" y="871263"/>
            <a:ext cx="1512168" cy="523875"/>
          </a:xfrm>
          <a:prstGeom prst="rect">
            <a:avLst/>
          </a:prstGeom>
          <a:noFill/>
          <a:ln>
            <a:noFill/>
          </a:ln>
        </p:spPr>
      </p:pic>
      <p:cxnSp>
        <p:nvCxnSpPr>
          <p:cNvPr id="617" name="Google Shape;617;p27"/>
          <p:cNvCxnSpPr/>
          <p:nvPr/>
        </p:nvCxnSpPr>
        <p:spPr>
          <a:xfrm flipH="1" rot="10800000">
            <a:off x="3856894" y="1395138"/>
            <a:ext cx="643098" cy="744564"/>
          </a:xfrm>
          <a:prstGeom prst="straightConnector1">
            <a:avLst/>
          </a:prstGeom>
          <a:noFill/>
          <a:ln cap="flat" cmpd="sng" w="9525">
            <a:solidFill>
              <a:srgbClr val="60973C"/>
            </a:solidFill>
            <a:prstDash val="solid"/>
            <a:round/>
            <a:headEnd len="sm" w="sm" type="none"/>
            <a:tailEnd len="med" w="med" type="stealth"/>
          </a:ln>
        </p:spPr>
      </p:cxnSp>
      <p:sp>
        <p:nvSpPr>
          <p:cNvPr id="618" name="Google Shape;618;p27"/>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27</a:t>
            </a:r>
            <a:endParaRPr b="1" sz="1800">
              <a:solidFill>
                <a:schemeClr val="accen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28"/>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625" name="Google Shape;625;p28"/>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626" name="Google Shape;626;p28"/>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627" name="Google Shape;627;p28"/>
          <p:cNvSpPr txBox="1"/>
          <p:nvPr/>
        </p:nvSpPr>
        <p:spPr>
          <a:xfrm>
            <a:off x="251520" y="308452"/>
            <a:ext cx="259228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rgbClr val="3F3F3F"/>
                </a:solidFill>
                <a:latin typeface="Arial"/>
                <a:ea typeface="Arial"/>
                <a:cs typeface="Arial"/>
                <a:sym typeface="Arial"/>
              </a:rPr>
              <a:t>Phase D</a:t>
            </a:r>
            <a:endParaRPr b="1" sz="1800">
              <a:solidFill>
                <a:srgbClr val="3F3F3F"/>
              </a:solidFill>
              <a:latin typeface="Arial"/>
              <a:ea typeface="Arial"/>
              <a:cs typeface="Arial"/>
              <a:sym typeface="Arial"/>
            </a:endParaRPr>
          </a:p>
        </p:txBody>
      </p:sp>
      <p:sp>
        <p:nvSpPr>
          <p:cNvPr id="628" name="Google Shape;628;p28"/>
          <p:cNvSpPr/>
          <p:nvPr/>
        </p:nvSpPr>
        <p:spPr>
          <a:xfrm>
            <a:off x="435169" y="688115"/>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3F3F3F"/>
                </a:solidFill>
                <a:latin typeface="Arial"/>
                <a:ea typeface="Arial"/>
                <a:cs typeface="Arial"/>
                <a:sym typeface="Arial"/>
              </a:rPr>
              <a:t>- Model evaluation:</a:t>
            </a:r>
            <a:endParaRPr b="1" sz="1600">
              <a:solidFill>
                <a:srgbClr val="3F3F3F"/>
              </a:solidFill>
              <a:latin typeface="Arial"/>
              <a:ea typeface="Arial"/>
              <a:cs typeface="Arial"/>
              <a:sym typeface="Arial"/>
            </a:endParaRPr>
          </a:p>
        </p:txBody>
      </p:sp>
      <p:pic>
        <p:nvPicPr>
          <p:cNvPr id="629" name="Google Shape;629;p28"/>
          <p:cNvPicPr preferRelativeResize="0"/>
          <p:nvPr/>
        </p:nvPicPr>
        <p:blipFill rotWithShape="1">
          <a:blip r:embed="rId3">
            <a:alphaModFix/>
          </a:blip>
          <a:srcRect b="0" l="0" r="0" t="0"/>
          <a:stretch/>
        </p:blipFill>
        <p:spPr>
          <a:xfrm>
            <a:off x="251521" y="1635647"/>
            <a:ext cx="3882967" cy="2592288"/>
          </a:xfrm>
          <a:prstGeom prst="rect">
            <a:avLst/>
          </a:prstGeom>
          <a:noFill/>
          <a:ln>
            <a:noFill/>
          </a:ln>
        </p:spPr>
      </p:pic>
      <p:sp>
        <p:nvSpPr>
          <p:cNvPr id="630" name="Google Shape;630;p28"/>
          <p:cNvSpPr/>
          <p:nvPr/>
        </p:nvSpPr>
        <p:spPr>
          <a:xfrm>
            <a:off x="557807" y="1113996"/>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accent1"/>
                </a:solidFill>
                <a:latin typeface="Arial"/>
                <a:ea typeface="Arial"/>
                <a:cs typeface="Arial"/>
                <a:sym typeface="Arial"/>
              </a:rPr>
              <a:t>Precision : 94%</a:t>
            </a:r>
            <a:endParaRPr b="1" sz="1600">
              <a:solidFill>
                <a:schemeClr val="accent1"/>
              </a:solidFill>
              <a:latin typeface="Arial"/>
              <a:ea typeface="Arial"/>
              <a:cs typeface="Arial"/>
              <a:sym typeface="Arial"/>
            </a:endParaRPr>
          </a:p>
        </p:txBody>
      </p:sp>
      <p:sp>
        <p:nvSpPr>
          <p:cNvPr id="631" name="Google Shape;631;p28"/>
          <p:cNvSpPr/>
          <p:nvPr/>
        </p:nvSpPr>
        <p:spPr>
          <a:xfrm>
            <a:off x="4732525" y="1113996"/>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accent1"/>
                </a:solidFill>
                <a:latin typeface="Arial"/>
                <a:ea typeface="Arial"/>
                <a:cs typeface="Arial"/>
                <a:sym typeface="Arial"/>
              </a:rPr>
              <a:t>Recall : 88%</a:t>
            </a:r>
            <a:endParaRPr b="1" sz="1600">
              <a:solidFill>
                <a:schemeClr val="accent1"/>
              </a:solidFill>
              <a:latin typeface="Arial"/>
              <a:ea typeface="Arial"/>
              <a:cs typeface="Arial"/>
              <a:sym typeface="Arial"/>
            </a:endParaRPr>
          </a:p>
        </p:txBody>
      </p:sp>
      <p:pic>
        <p:nvPicPr>
          <p:cNvPr id="632" name="Google Shape;632;p28"/>
          <p:cNvPicPr preferRelativeResize="0"/>
          <p:nvPr/>
        </p:nvPicPr>
        <p:blipFill rotWithShape="1">
          <a:blip r:embed="rId4">
            <a:alphaModFix/>
          </a:blip>
          <a:srcRect b="0" l="0" r="0" t="0"/>
          <a:stretch/>
        </p:blipFill>
        <p:spPr>
          <a:xfrm>
            <a:off x="4860033" y="1635646"/>
            <a:ext cx="4126806" cy="2592289"/>
          </a:xfrm>
          <a:prstGeom prst="rect">
            <a:avLst/>
          </a:prstGeom>
          <a:noFill/>
          <a:ln>
            <a:noFill/>
          </a:ln>
        </p:spPr>
      </p:pic>
      <p:pic>
        <p:nvPicPr>
          <p:cNvPr id="633" name="Google Shape;633;p28"/>
          <p:cNvPicPr preferRelativeResize="0"/>
          <p:nvPr/>
        </p:nvPicPr>
        <p:blipFill rotWithShape="1">
          <a:blip r:embed="rId5">
            <a:alphaModFix/>
          </a:blip>
          <a:srcRect b="0" l="0" r="0" t="0"/>
          <a:stretch/>
        </p:blipFill>
        <p:spPr>
          <a:xfrm>
            <a:off x="2723593" y="4371950"/>
            <a:ext cx="1933575" cy="400050"/>
          </a:xfrm>
          <a:prstGeom prst="rect">
            <a:avLst/>
          </a:prstGeom>
          <a:noFill/>
          <a:ln>
            <a:noFill/>
          </a:ln>
        </p:spPr>
      </p:pic>
      <p:sp>
        <p:nvSpPr>
          <p:cNvPr id="634" name="Google Shape;634;p28"/>
          <p:cNvSpPr/>
          <p:nvPr/>
        </p:nvSpPr>
        <p:spPr>
          <a:xfrm>
            <a:off x="4860033" y="4371950"/>
            <a:ext cx="1008112" cy="400050"/>
          </a:xfrm>
          <a:prstGeom prst="rightArrow">
            <a:avLst>
              <a:gd fmla="val 50000" name="adj1"/>
              <a:gd fmla="val 50000" name="adj2"/>
            </a:avLst>
          </a:prstGeom>
          <a:solidFill>
            <a:schemeClr val="accent1"/>
          </a:solidFill>
          <a:ln cap="flat" cmpd="sng" w="25400">
            <a:solidFill>
              <a:srgbClr val="486F2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35" name="Google Shape;635;p28"/>
          <p:cNvSpPr/>
          <p:nvPr/>
        </p:nvSpPr>
        <p:spPr>
          <a:xfrm>
            <a:off x="6012160" y="4371950"/>
            <a:ext cx="4572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accent1"/>
                </a:solidFill>
                <a:latin typeface="Arial"/>
                <a:ea typeface="Arial"/>
                <a:cs typeface="Arial"/>
                <a:sym typeface="Arial"/>
              </a:rPr>
              <a:t>90,9%</a:t>
            </a:r>
            <a:endParaRPr b="1" sz="1600">
              <a:solidFill>
                <a:schemeClr val="accent1"/>
              </a:solidFill>
              <a:latin typeface="Arial"/>
              <a:ea typeface="Arial"/>
              <a:cs typeface="Arial"/>
              <a:sym typeface="Arial"/>
            </a:endParaRPr>
          </a:p>
        </p:txBody>
      </p:sp>
      <p:sp>
        <p:nvSpPr>
          <p:cNvPr id="636" name="Google Shape;636;p28"/>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28</a:t>
            </a:r>
            <a:endParaRPr b="1" sz="1800">
              <a:solidFill>
                <a:schemeClr val="accent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29"/>
          <p:cNvSpPr/>
          <p:nvPr/>
        </p:nvSpPr>
        <p:spPr>
          <a:xfrm>
            <a:off x="0" y="2933055"/>
            <a:ext cx="9144000" cy="1368152"/>
          </a:xfrm>
          <a:prstGeom prst="rect">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2" name="Google Shape;642;p29"/>
          <p:cNvSpPr/>
          <p:nvPr/>
        </p:nvSpPr>
        <p:spPr>
          <a:xfrm>
            <a:off x="0" y="2933055"/>
            <a:ext cx="395536" cy="1368152"/>
          </a:xfrm>
          <a:prstGeom prst="rect">
            <a:avLst/>
          </a:prstGeom>
          <a:solidFill>
            <a:schemeClr val="accent2">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3" name="Google Shape;643;p29"/>
          <p:cNvSpPr txBox="1"/>
          <p:nvPr/>
        </p:nvSpPr>
        <p:spPr>
          <a:xfrm>
            <a:off x="1906270" y="3051175"/>
            <a:ext cx="6411595" cy="1132205"/>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Data Visualization</a:t>
            </a:r>
            <a:endParaRPr b="1" sz="3600">
              <a:solidFill>
                <a:schemeClr val="lt1"/>
              </a:solidFill>
              <a:latin typeface="Arial"/>
              <a:ea typeface="Arial"/>
              <a:cs typeface="Arial"/>
              <a:sym typeface="Arial"/>
            </a:endParaRPr>
          </a:p>
        </p:txBody>
      </p:sp>
      <p:sp>
        <p:nvSpPr>
          <p:cNvPr id="644" name="Google Shape;644;p29"/>
          <p:cNvSpPr/>
          <p:nvPr/>
        </p:nvSpPr>
        <p:spPr>
          <a:xfrm>
            <a:off x="0" y="799510"/>
            <a:ext cx="9144000" cy="36000"/>
          </a:xfrm>
          <a:prstGeom prst="rect">
            <a:avLst/>
          </a:prstGeom>
          <a:solidFill>
            <a:srgbClr val="6499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45" name="Google Shape;645;p29"/>
          <p:cNvSpPr/>
          <p:nvPr/>
        </p:nvSpPr>
        <p:spPr>
          <a:xfrm>
            <a:off x="4454382" y="65621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646" name="Google Shape;646;p29"/>
          <p:cNvSpPr txBox="1"/>
          <p:nvPr/>
        </p:nvSpPr>
        <p:spPr>
          <a:xfrm>
            <a:off x="-373380" y="282893"/>
            <a:ext cx="2117090" cy="52197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Introduction</a:t>
            </a:r>
            <a:endParaRPr b="1" sz="1400">
              <a:solidFill>
                <a:schemeClr val="accent4"/>
              </a:solidFill>
              <a:latin typeface="Arial"/>
              <a:ea typeface="Arial"/>
              <a:cs typeface="Arial"/>
              <a:sym typeface="Arial"/>
            </a:endParaRPr>
          </a:p>
          <a:p>
            <a:pPr indent="0" lvl="0" marL="0" marR="0" rtl="0" algn="ctr">
              <a:spcBef>
                <a:spcPts val="0"/>
              </a:spcBef>
              <a:spcAft>
                <a:spcPts val="0"/>
              </a:spcAft>
              <a:buNone/>
            </a:pPr>
            <a:r>
              <a:t/>
            </a:r>
            <a:endParaRPr b="1" sz="1400">
              <a:solidFill>
                <a:schemeClr val="accent4"/>
              </a:solidFill>
              <a:latin typeface="Arial"/>
              <a:ea typeface="Arial"/>
              <a:cs typeface="Arial"/>
              <a:sym typeface="Arial"/>
            </a:endParaRPr>
          </a:p>
        </p:txBody>
      </p:sp>
      <p:sp>
        <p:nvSpPr>
          <p:cNvPr id="647" name="Google Shape;647;p29"/>
          <p:cNvSpPr txBox="1"/>
          <p:nvPr/>
        </p:nvSpPr>
        <p:spPr>
          <a:xfrm>
            <a:off x="1214414" y="285734"/>
            <a:ext cx="2586355" cy="30670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Data Preprocessing</a:t>
            </a:r>
            <a:endParaRPr b="1" sz="1400">
              <a:solidFill>
                <a:schemeClr val="accent4"/>
              </a:solidFill>
              <a:latin typeface="Arial"/>
              <a:ea typeface="Arial"/>
              <a:cs typeface="Arial"/>
              <a:sym typeface="Arial"/>
            </a:endParaRPr>
          </a:p>
        </p:txBody>
      </p:sp>
      <p:sp>
        <p:nvSpPr>
          <p:cNvPr id="648" name="Google Shape;648;p29"/>
          <p:cNvSpPr txBox="1"/>
          <p:nvPr/>
        </p:nvSpPr>
        <p:spPr>
          <a:xfrm>
            <a:off x="3571868" y="285734"/>
            <a:ext cx="1868170"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 Data Modeling</a:t>
            </a:r>
            <a:endParaRPr b="1" sz="1400">
              <a:solidFill>
                <a:schemeClr val="accent4"/>
              </a:solidFill>
              <a:latin typeface="Arial"/>
              <a:ea typeface="Arial"/>
              <a:cs typeface="Arial"/>
              <a:sym typeface="Arial"/>
            </a:endParaRPr>
          </a:p>
        </p:txBody>
      </p:sp>
      <p:sp>
        <p:nvSpPr>
          <p:cNvPr id="649" name="Google Shape;649;p29"/>
          <p:cNvSpPr txBox="1"/>
          <p:nvPr/>
        </p:nvSpPr>
        <p:spPr>
          <a:xfrm>
            <a:off x="5500694" y="285734"/>
            <a:ext cx="1701484"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Data Visualization</a:t>
            </a:r>
            <a:endParaRPr b="1" sz="1400">
              <a:solidFill>
                <a:schemeClr val="accent4"/>
              </a:solidFill>
              <a:latin typeface="Arial"/>
              <a:ea typeface="Arial"/>
              <a:cs typeface="Arial"/>
              <a:sym typeface="Arial"/>
            </a:endParaRPr>
          </a:p>
        </p:txBody>
      </p:sp>
      <p:sp>
        <p:nvSpPr>
          <p:cNvPr id="650" name="Google Shape;650;p29"/>
          <p:cNvSpPr/>
          <p:nvPr/>
        </p:nvSpPr>
        <p:spPr>
          <a:xfrm>
            <a:off x="7984947" y="65621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651" name="Google Shape;651;p29"/>
          <p:cNvSpPr txBox="1"/>
          <p:nvPr/>
        </p:nvSpPr>
        <p:spPr>
          <a:xfrm>
            <a:off x="7215206" y="142858"/>
            <a:ext cx="1799254"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Conclusion And Perspectives</a:t>
            </a:r>
            <a:endParaRPr b="1" sz="1400">
              <a:solidFill>
                <a:schemeClr val="accent4"/>
              </a:solidFill>
              <a:latin typeface="Arial"/>
              <a:ea typeface="Arial"/>
              <a:cs typeface="Arial"/>
              <a:sym typeface="Arial"/>
            </a:endParaRPr>
          </a:p>
        </p:txBody>
      </p:sp>
      <p:sp>
        <p:nvSpPr>
          <p:cNvPr id="652" name="Google Shape;652;p29"/>
          <p:cNvSpPr/>
          <p:nvPr/>
        </p:nvSpPr>
        <p:spPr>
          <a:xfrm>
            <a:off x="422988" y="658119"/>
            <a:ext cx="332753" cy="332753"/>
          </a:xfrm>
          <a:prstGeom prst="diamond">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653" name="Google Shape;653;p29"/>
          <p:cNvSpPr/>
          <p:nvPr/>
        </p:nvSpPr>
        <p:spPr>
          <a:xfrm>
            <a:off x="2373701" y="64292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654" name="Google Shape;654;p29"/>
          <p:cNvSpPr/>
          <p:nvPr/>
        </p:nvSpPr>
        <p:spPr>
          <a:xfrm>
            <a:off x="648970" y="3384550"/>
            <a:ext cx="789940" cy="485775"/>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55" name="Google Shape;655;p29"/>
          <p:cNvSpPr/>
          <p:nvPr/>
        </p:nvSpPr>
        <p:spPr>
          <a:xfrm>
            <a:off x="6218009" y="617478"/>
            <a:ext cx="436064" cy="436064"/>
          </a:xfrm>
          <a:prstGeom prst="diamond">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656" name="Google Shape;656;p29"/>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29</a:t>
            </a:r>
            <a:endParaRPr b="1" sz="1800">
              <a:solidFill>
                <a:schemeClr val="accen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
          <p:cNvSpPr/>
          <p:nvPr/>
        </p:nvSpPr>
        <p:spPr>
          <a:xfrm>
            <a:off x="0" y="2933055"/>
            <a:ext cx="9144000" cy="1368152"/>
          </a:xfrm>
          <a:prstGeom prst="rect">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1" name="Google Shape;221;p3"/>
          <p:cNvSpPr/>
          <p:nvPr/>
        </p:nvSpPr>
        <p:spPr>
          <a:xfrm>
            <a:off x="0" y="2933055"/>
            <a:ext cx="395536" cy="1368152"/>
          </a:xfrm>
          <a:prstGeom prst="rect">
            <a:avLst/>
          </a:prstGeom>
          <a:solidFill>
            <a:schemeClr val="accent2">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2" name="Google Shape;222;p3"/>
          <p:cNvSpPr txBox="1"/>
          <p:nvPr/>
        </p:nvSpPr>
        <p:spPr>
          <a:xfrm>
            <a:off x="1906270" y="3051175"/>
            <a:ext cx="6411595" cy="1132205"/>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Introduction</a:t>
            </a:r>
            <a:endParaRPr b="1" sz="3600">
              <a:solidFill>
                <a:schemeClr val="lt1"/>
              </a:solidFill>
              <a:latin typeface="Arial"/>
              <a:ea typeface="Arial"/>
              <a:cs typeface="Arial"/>
              <a:sym typeface="Arial"/>
            </a:endParaRPr>
          </a:p>
        </p:txBody>
      </p:sp>
      <p:sp>
        <p:nvSpPr>
          <p:cNvPr id="223" name="Google Shape;223;p3"/>
          <p:cNvSpPr/>
          <p:nvPr/>
        </p:nvSpPr>
        <p:spPr>
          <a:xfrm>
            <a:off x="0" y="799510"/>
            <a:ext cx="9144000" cy="36000"/>
          </a:xfrm>
          <a:prstGeom prst="rect">
            <a:avLst/>
          </a:prstGeom>
          <a:solidFill>
            <a:srgbClr val="6499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24" name="Google Shape;224;p3"/>
          <p:cNvSpPr/>
          <p:nvPr/>
        </p:nvSpPr>
        <p:spPr>
          <a:xfrm>
            <a:off x="6215074" y="64292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25" name="Google Shape;225;p3"/>
          <p:cNvSpPr txBox="1"/>
          <p:nvPr/>
        </p:nvSpPr>
        <p:spPr>
          <a:xfrm>
            <a:off x="-373380" y="282893"/>
            <a:ext cx="2117090" cy="52197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Introduction</a:t>
            </a:r>
            <a:endParaRPr b="1" sz="1400">
              <a:solidFill>
                <a:schemeClr val="accent4"/>
              </a:solidFill>
              <a:latin typeface="Arial"/>
              <a:ea typeface="Arial"/>
              <a:cs typeface="Arial"/>
              <a:sym typeface="Arial"/>
            </a:endParaRPr>
          </a:p>
          <a:p>
            <a:pPr indent="0" lvl="0" marL="0" marR="0" rtl="0" algn="ctr">
              <a:spcBef>
                <a:spcPts val="0"/>
              </a:spcBef>
              <a:spcAft>
                <a:spcPts val="0"/>
              </a:spcAft>
              <a:buNone/>
            </a:pPr>
            <a:r>
              <a:t/>
            </a:r>
            <a:endParaRPr b="1" sz="1400">
              <a:solidFill>
                <a:schemeClr val="accent4"/>
              </a:solidFill>
              <a:latin typeface="Arial"/>
              <a:ea typeface="Arial"/>
              <a:cs typeface="Arial"/>
              <a:sym typeface="Arial"/>
            </a:endParaRPr>
          </a:p>
        </p:txBody>
      </p:sp>
      <p:sp>
        <p:nvSpPr>
          <p:cNvPr id="226" name="Google Shape;226;p3"/>
          <p:cNvSpPr txBox="1"/>
          <p:nvPr/>
        </p:nvSpPr>
        <p:spPr>
          <a:xfrm>
            <a:off x="1214414" y="285734"/>
            <a:ext cx="2586355" cy="30670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Data Preprocessing</a:t>
            </a:r>
            <a:endParaRPr b="1" sz="1400">
              <a:solidFill>
                <a:schemeClr val="accent4"/>
              </a:solidFill>
              <a:latin typeface="Arial"/>
              <a:ea typeface="Arial"/>
              <a:cs typeface="Arial"/>
              <a:sym typeface="Arial"/>
            </a:endParaRPr>
          </a:p>
        </p:txBody>
      </p:sp>
      <p:sp>
        <p:nvSpPr>
          <p:cNvPr id="227" name="Google Shape;227;p3"/>
          <p:cNvSpPr txBox="1"/>
          <p:nvPr/>
        </p:nvSpPr>
        <p:spPr>
          <a:xfrm>
            <a:off x="3571868" y="285734"/>
            <a:ext cx="1868170"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 Data Modeling</a:t>
            </a:r>
            <a:endParaRPr b="1" sz="1400">
              <a:solidFill>
                <a:schemeClr val="accent4"/>
              </a:solidFill>
              <a:latin typeface="Arial"/>
              <a:ea typeface="Arial"/>
              <a:cs typeface="Arial"/>
              <a:sym typeface="Arial"/>
            </a:endParaRPr>
          </a:p>
        </p:txBody>
      </p:sp>
      <p:sp>
        <p:nvSpPr>
          <p:cNvPr id="228" name="Google Shape;228;p3"/>
          <p:cNvSpPr txBox="1"/>
          <p:nvPr/>
        </p:nvSpPr>
        <p:spPr>
          <a:xfrm>
            <a:off x="5500694" y="285734"/>
            <a:ext cx="1701484"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Data Visualization</a:t>
            </a:r>
            <a:endParaRPr b="1" sz="1400">
              <a:solidFill>
                <a:schemeClr val="accent4"/>
              </a:solidFill>
              <a:latin typeface="Arial"/>
              <a:ea typeface="Arial"/>
              <a:cs typeface="Arial"/>
              <a:sym typeface="Arial"/>
            </a:endParaRPr>
          </a:p>
        </p:txBody>
      </p:sp>
      <p:sp>
        <p:nvSpPr>
          <p:cNvPr id="229" name="Google Shape;229;p3"/>
          <p:cNvSpPr/>
          <p:nvPr/>
        </p:nvSpPr>
        <p:spPr>
          <a:xfrm>
            <a:off x="7984947" y="65621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30" name="Google Shape;230;p3"/>
          <p:cNvSpPr txBox="1"/>
          <p:nvPr/>
        </p:nvSpPr>
        <p:spPr>
          <a:xfrm>
            <a:off x="7215206" y="142858"/>
            <a:ext cx="1799254"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Conclusion And Perspectives</a:t>
            </a:r>
            <a:endParaRPr b="1" sz="1400">
              <a:solidFill>
                <a:schemeClr val="accent4"/>
              </a:solidFill>
              <a:latin typeface="Arial"/>
              <a:ea typeface="Arial"/>
              <a:cs typeface="Arial"/>
              <a:sym typeface="Arial"/>
            </a:endParaRPr>
          </a:p>
        </p:txBody>
      </p:sp>
      <p:sp>
        <p:nvSpPr>
          <p:cNvPr id="231" name="Google Shape;231;p3"/>
          <p:cNvSpPr/>
          <p:nvPr/>
        </p:nvSpPr>
        <p:spPr>
          <a:xfrm>
            <a:off x="2174838" y="658954"/>
            <a:ext cx="332753" cy="332753"/>
          </a:xfrm>
          <a:prstGeom prst="diamond">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32" name="Google Shape;232;p3"/>
          <p:cNvSpPr/>
          <p:nvPr/>
        </p:nvSpPr>
        <p:spPr>
          <a:xfrm>
            <a:off x="4286248" y="64292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33" name="Google Shape;233;p3"/>
          <p:cNvSpPr/>
          <p:nvPr/>
        </p:nvSpPr>
        <p:spPr>
          <a:xfrm>
            <a:off x="648970" y="3384550"/>
            <a:ext cx="789940" cy="485775"/>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4" name="Google Shape;234;p3"/>
          <p:cNvSpPr txBox="1"/>
          <p:nvPr/>
        </p:nvSpPr>
        <p:spPr>
          <a:xfrm>
            <a:off x="8618800" y="4715629"/>
            <a:ext cx="48202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3</a:t>
            </a:r>
            <a:endParaRPr b="1" sz="1800">
              <a:solidFill>
                <a:schemeClr val="accent1"/>
              </a:solidFill>
              <a:latin typeface="Arial"/>
              <a:ea typeface="Arial"/>
              <a:cs typeface="Arial"/>
              <a:sym typeface="Arial"/>
            </a:endParaRPr>
          </a:p>
        </p:txBody>
      </p:sp>
      <p:sp>
        <p:nvSpPr>
          <p:cNvPr id="235" name="Google Shape;235;p3"/>
          <p:cNvSpPr/>
          <p:nvPr/>
        </p:nvSpPr>
        <p:spPr>
          <a:xfrm>
            <a:off x="467133" y="592439"/>
            <a:ext cx="436064" cy="436064"/>
          </a:xfrm>
          <a:prstGeom prst="diamond">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30"/>
          <p:cNvSpPr txBox="1"/>
          <p:nvPr>
            <p:ph idx="1" type="body"/>
          </p:nvPr>
        </p:nvSpPr>
        <p:spPr>
          <a:xfrm>
            <a:off x="0" y="50004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Data Visualization</a:t>
            </a:r>
            <a:endParaRPr>
              <a:solidFill>
                <a:schemeClr val="accent2"/>
              </a:solidFill>
            </a:endParaRPr>
          </a:p>
        </p:txBody>
      </p:sp>
      <p:sp>
        <p:nvSpPr>
          <p:cNvPr id="663" name="Google Shape;663;p30"/>
          <p:cNvSpPr txBox="1"/>
          <p:nvPr/>
        </p:nvSpPr>
        <p:spPr>
          <a:xfrm>
            <a:off x="500034" y="1857370"/>
            <a:ext cx="5378395"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Our website provides 2 types of data visualization: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114300" lvl="1" marL="4572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User profile</a:t>
            </a:r>
            <a:endParaRPr/>
          </a:p>
          <a:p>
            <a:pPr indent="0" lvl="0" marL="0" marR="0" rtl="0" algn="l">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a:p>
            <a:pPr indent="-114300" lvl="1" marL="457200" marR="0" rtl="0" algn="l">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 Admin dashboard </a:t>
            </a:r>
            <a:endParaRPr b="0" i="0" sz="1800" u="none" cap="none" strike="noStrike">
              <a:solidFill>
                <a:schemeClr val="dk1"/>
              </a:solidFill>
              <a:latin typeface="Arial"/>
              <a:ea typeface="Arial"/>
              <a:cs typeface="Arial"/>
              <a:sym typeface="Arial"/>
            </a:endParaRPr>
          </a:p>
        </p:txBody>
      </p:sp>
      <p:sp>
        <p:nvSpPr>
          <p:cNvPr id="664" name="Google Shape;664;p30"/>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30</a:t>
            </a:r>
            <a:endParaRPr b="1" sz="1800">
              <a:solidFill>
                <a:schemeClr val="accen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grpSp>
        <p:nvGrpSpPr>
          <p:cNvPr id="670" name="Google Shape;670;p31"/>
          <p:cNvGrpSpPr/>
          <p:nvPr/>
        </p:nvGrpSpPr>
        <p:grpSpPr>
          <a:xfrm>
            <a:off x="142844" y="642924"/>
            <a:ext cx="8858312" cy="4214842"/>
            <a:chOff x="-548507" y="477868"/>
            <a:chExt cx="11570450" cy="6357177"/>
          </a:xfrm>
        </p:grpSpPr>
        <p:sp>
          <p:nvSpPr>
            <p:cNvPr id="671" name="Google Shape;671;p31"/>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2" name="Google Shape;672;p31"/>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3" name="Google Shape;673;p31"/>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4" name="Google Shape;674;p31"/>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75" name="Google Shape;675;p31"/>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676" name="Google Shape;676;p31"/>
            <p:cNvGrpSpPr/>
            <p:nvPr/>
          </p:nvGrpSpPr>
          <p:grpSpPr>
            <a:xfrm>
              <a:off x="1606" y="6382978"/>
              <a:ext cx="413937" cy="115242"/>
              <a:chOff x="5955" y="6353672"/>
              <a:chExt cx="413937" cy="115242"/>
            </a:xfrm>
          </p:grpSpPr>
          <p:sp>
            <p:nvSpPr>
              <p:cNvPr id="677" name="Google Shape;677;p31"/>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78" name="Google Shape;678;p31"/>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679" name="Google Shape;679;p31"/>
            <p:cNvGrpSpPr/>
            <p:nvPr/>
          </p:nvGrpSpPr>
          <p:grpSpPr>
            <a:xfrm>
              <a:off x="9855291" y="6381600"/>
              <a:ext cx="885989" cy="115242"/>
              <a:chOff x="5955" y="6353672"/>
              <a:chExt cx="413937" cy="115242"/>
            </a:xfrm>
          </p:grpSpPr>
          <p:sp>
            <p:nvSpPr>
              <p:cNvPr id="680" name="Google Shape;680;p31"/>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81" name="Google Shape;681;p31"/>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682" name="Google Shape;682;p31"/>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descr="Aucune description disponible." id="683" name="Google Shape;683;p31"/>
          <p:cNvPicPr preferRelativeResize="0"/>
          <p:nvPr/>
        </p:nvPicPr>
        <p:blipFill rotWithShape="1">
          <a:blip r:embed="rId3">
            <a:alphaModFix/>
          </a:blip>
          <a:srcRect b="0" l="0" r="0" t="0"/>
          <a:stretch/>
        </p:blipFill>
        <p:spPr>
          <a:xfrm>
            <a:off x="1428728" y="857238"/>
            <a:ext cx="6286544" cy="3429023"/>
          </a:xfrm>
          <a:prstGeom prst="rect">
            <a:avLst/>
          </a:prstGeom>
          <a:noFill/>
          <a:ln>
            <a:noFill/>
          </a:ln>
        </p:spPr>
      </p:pic>
      <p:sp>
        <p:nvSpPr>
          <p:cNvPr id="684" name="Google Shape;684;p31"/>
          <p:cNvSpPr txBox="1"/>
          <p:nvPr>
            <p:ph idx="1" type="body"/>
          </p:nvPr>
        </p:nvSpPr>
        <p:spPr>
          <a:xfrm>
            <a:off x="0" y="0"/>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User Profile</a:t>
            </a:r>
            <a:endParaRPr>
              <a:solidFill>
                <a:schemeClr val="accent2"/>
              </a:solidFill>
            </a:endParaRPr>
          </a:p>
        </p:txBody>
      </p:sp>
      <p:sp>
        <p:nvSpPr>
          <p:cNvPr id="685" name="Google Shape;685;p31"/>
          <p:cNvSpPr txBox="1"/>
          <p:nvPr/>
        </p:nvSpPr>
        <p:spPr>
          <a:xfrm>
            <a:off x="8572528" y="4774168"/>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31</a:t>
            </a:r>
            <a:endParaRPr b="1" sz="1800">
              <a:solidFill>
                <a:schemeClr val="accent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pSp>
        <p:nvGrpSpPr>
          <p:cNvPr id="691" name="Google Shape;691;p32"/>
          <p:cNvGrpSpPr/>
          <p:nvPr/>
        </p:nvGrpSpPr>
        <p:grpSpPr>
          <a:xfrm>
            <a:off x="142844" y="642924"/>
            <a:ext cx="8858312" cy="4214842"/>
            <a:chOff x="-548507" y="477868"/>
            <a:chExt cx="11570450" cy="6357177"/>
          </a:xfrm>
        </p:grpSpPr>
        <p:sp>
          <p:nvSpPr>
            <p:cNvPr id="692" name="Google Shape;692;p32"/>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3" name="Google Shape;693;p32"/>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4" name="Google Shape;694;p32"/>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5" name="Google Shape;695;p32"/>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96" name="Google Shape;696;p32"/>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697" name="Google Shape;697;p32"/>
            <p:cNvGrpSpPr/>
            <p:nvPr/>
          </p:nvGrpSpPr>
          <p:grpSpPr>
            <a:xfrm>
              <a:off x="1606" y="6382978"/>
              <a:ext cx="413937" cy="115242"/>
              <a:chOff x="5955" y="6353672"/>
              <a:chExt cx="413937" cy="115242"/>
            </a:xfrm>
          </p:grpSpPr>
          <p:sp>
            <p:nvSpPr>
              <p:cNvPr id="698" name="Google Shape;698;p32"/>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99" name="Google Shape;699;p32"/>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700" name="Google Shape;700;p32"/>
            <p:cNvGrpSpPr/>
            <p:nvPr/>
          </p:nvGrpSpPr>
          <p:grpSpPr>
            <a:xfrm>
              <a:off x="9855291" y="6381600"/>
              <a:ext cx="885989" cy="115242"/>
              <a:chOff x="5955" y="6353672"/>
              <a:chExt cx="413937" cy="115242"/>
            </a:xfrm>
          </p:grpSpPr>
          <p:sp>
            <p:nvSpPr>
              <p:cNvPr id="701" name="Google Shape;701;p32"/>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2" name="Google Shape;702;p32"/>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03" name="Google Shape;703;p32"/>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04" name="Google Shape;704;p32"/>
          <p:cNvSpPr txBox="1"/>
          <p:nvPr>
            <p:ph idx="1" type="body"/>
          </p:nvPr>
        </p:nvSpPr>
        <p:spPr>
          <a:xfrm>
            <a:off x="0" y="0"/>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Admin Dashboard</a:t>
            </a:r>
            <a:endParaRPr>
              <a:solidFill>
                <a:schemeClr val="accent2"/>
              </a:solidFill>
            </a:endParaRPr>
          </a:p>
        </p:txBody>
      </p:sp>
      <p:pic>
        <p:nvPicPr>
          <p:cNvPr id="705" name="Google Shape;705;p32"/>
          <p:cNvPicPr preferRelativeResize="0"/>
          <p:nvPr/>
        </p:nvPicPr>
        <p:blipFill rotWithShape="1">
          <a:blip r:embed="rId3">
            <a:alphaModFix/>
          </a:blip>
          <a:srcRect b="0" l="0" r="0" t="0"/>
          <a:stretch/>
        </p:blipFill>
        <p:spPr>
          <a:xfrm>
            <a:off x="1428728" y="857239"/>
            <a:ext cx="6286544" cy="3429023"/>
          </a:xfrm>
          <a:prstGeom prst="rect">
            <a:avLst/>
          </a:prstGeom>
          <a:noFill/>
          <a:ln>
            <a:noFill/>
          </a:ln>
        </p:spPr>
      </p:pic>
      <p:sp>
        <p:nvSpPr>
          <p:cNvPr id="706" name="Google Shape;706;p32"/>
          <p:cNvSpPr/>
          <p:nvPr/>
        </p:nvSpPr>
        <p:spPr>
          <a:xfrm>
            <a:off x="1643042" y="1071552"/>
            <a:ext cx="1143008" cy="857256"/>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7" name="Google Shape;707;p32"/>
          <p:cNvSpPr txBox="1"/>
          <p:nvPr/>
        </p:nvSpPr>
        <p:spPr>
          <a:xfrm>
            <a:off x="8572528" y="4774168"/>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32</a:t>
            </a:r>
            <a:endParaRPr b="1" sz="1800">
              <a:solidFill>
                <a:schemeClr val="accen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grpSp>
        <p:nvGrpSpPr>
          <p:cNvPr id="713" name="Google Shape;713;p33"/>
          <p:cNvGrpSpPr/>
          <p:nvPr/>
        </p:nvGrpSpPr>
        <p:grpSpPr>
          <a:xfrm>
            <a:off x="142844" y="642924"/>
            <a:ext cx="8858312" cy="4214842"/>
            <a:chOff x="-548507" y="477868"/>
            <a:chExt cx="11570450" cy="6357177"/>
          </a:xfrm>
        </p:grpSpPr>
        <p:sp>
          <p:nvSpPr>
            <p:cNvPr id="714" name="Google Shape;714;p33"/>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5" name="Google Shape;715;p33"/>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6" name="Google Shape;716;p33"/>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7" name="Google Shape;717;p33"/>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18" name="Google Shape;718;p33"/>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19" name="Google Shape;719;p33"/>
            <p:cNvGrpSpPr/>
            <p:nvPr/>
          </p:nvGrpSpPr>
          <p:grpSpPr>
            <a:xfrm>
              <a:off x="1606" y="6382978"/>
              <a:ext cx="413937" cy="115242"/>
              <a:chOff x="5955" y="6353672"/>
              <a:chExt cx="413937" cy="115242"/>
            </a:xfrm>
          </p:grpSpPr>
          <p:sp>
            <p:nvSpPr>
              <p:cNvPr id="720" name="Google Shape;720;p33"/>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1" name="Google Shape;721;p33"/>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722" name="Google Shape;722;p33"/>
            <p:cNvGrpSpPr/>
            <p:nvPr/>
          </p:nvGrpSpPr>
          <p:grpSpPr>
            <a:xfrm>
              <a:off x="9855291" y="6381600"/>
              <a:ext cx="885989" cy="115242"/>
              <a:chOff x="5955" y="6353672"/>
              <a:chExt cx="413937" cy="115242"/>
            </a:xfrm>
          </p:grpSpPr>
          <p:sp>
            <p:nvSpPr>
              <p:cNvPr id="723" name="Google Shape;723;p33"/>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4" name="Google Shape;724;p33"/>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25" name="Google Shape;725;p33"/>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26" name="Google Shape;726;p33"/>
          <p:cNvSpPr txBox="1"/>
          <p:nvPr>
            <p:ph idx="1" type="body"/>
          </p:nvPr>
        </p:nvSpPr>
        <p:spPr>
          <a:xfrm>
            <a:off x="0" y="0"/>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Admin Dashboard</a:t>
            </a:r>
            <a:endParaRPr>
              <a:solidFill>
                <a:schemeClr val="accent2"/>
              </a:solidFill>
            </a:endParaRPr>
          </a:p>
        </p:txBody>
      </p:sp>
      <p:pic>
        <p:nvPicPr>
          <p:cNvPr id="727" name="Google Shape;727;p33"/>
          <p:cNvPicPr preferRelativeResize="0"/>
          <p:nvPr/>
        </p:nvPicPr>
        <p:blipFill rotWithShape="1">
          <a:blip r:embed="rId3">
            <a:alphaModFix/>
          </a:blip>
          <a:srcRect b="0" l="0" r="0" t="0"/>
          <a:stretch/>
        </p:blipFill>
        <p:spPr>
          <a:xfrm>
            <a:off x="1428728" y="857239"/>
            <a:ext cx="6286544" cy="3429023"/>
          </a:xfrm>
          <a:prstGeom prst="rect">
            <a:avLst/>
          </a:prstGeom>
          <a:noFill/>
          <a:ln>
            <a:noFill/>
          </a:ln>
        </p:spPr>
      </p:pic>
      <p:sp>
        <p:nvSpPr>
          <p:cNvPr id="728" name="Google Shape;728;p33"/>
          <p:cNvSpPr txBox="1"/>
          <p:nvPr/>
        </p:nvSpPr>
        <p:spPr>
          <a:xfrm>
            <a:off x="8572528" y="4774168"/>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33</a:t>
            </a:r>
            <a:endParaRPr b="1" sz="1800">
              <a:solidFill>
                <a:schemeClr val="accen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grpSp>
        <p:nvGrpSpPr>
          <p:cNvPr id="734" name="Google Shape;734;p34"/>
          <p:cNvGrpSpPr/>
          <p:nvPr/>
        </p:nvGrpSpPr>
        <p:grpSpPr>
          <a:xfrm>
            <a:off x="142844" y="642924"/>
            <a:ext cx="8858312" cy="4214842"/>
            <a:chOff x="-548507" y="477868"/>
            <a:chExt cx="11570450" cy="6357177"/>
          </a:xfrm>
        </p:grpSpPr>
        <p:sp>
          <p:nvSpPr>
            <p:cNvPr id="735" name="Google Shape;735;p34"/>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6" name="Google Shape;736;p34"/>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7" name="Google Shape;737;p34"/>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8" name="Google Shape;738;p34"/>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39" name="Google Shape;739;p34"/>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40" name="Google Shape;740;p34"/>
            <p:cNvGrpSpPr/>
            <p:nvPr/>
          </p:nvGrpSpPr>
          <p:grpSpPr>
            <a:xfrm>
              <a:off x="1606" y="6382978"/>
              <a:ext cx="413937" cy="115242"/>
              <a:chOff x="5955" y="6353672"/>
              <a:chExt cx="413937" cy="115242"/>
            </a:xfrm>
          </p:grpSpPr>
          <p:sp>
            <p:nvSpPr>
              <p:cNvPr id="741" name="Google Shape;741;p34"/>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2" name="Google Shape;742;p34"/>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743" name="Google Shape;743;p34"/>
            <p:cNvGrpSpPr/>
            <p:nvPr/>
          </p:nvGrpSpPr>
          <p:grpSpPr>
            <a:xfrm>
              <a:off x="9855291" y="6381600"/>
              <a:ext cx="885989" cy="115242"/>
              <a:chOff x="5955" y="6353672"/>
              <a:chExt cx="413937" cy="115242"/>
            </a:xfrm>
          </p:grpSpPr>
          <p:sp>
            <p:nvSpPr>
              <p:cNvPr id="744" name="Google Shape;744;p34"/>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5" name="Google Shape;745;p34"/>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46" name="Google Shape;746;p34"/>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47" name="Google Shape;747;p34"/>
          <p:cNvSpPr txBox="1"/>
          <p:nvPr>
            <p:ph idx="1" type="body"/>
          </p:nvPr>
        </p:nvSpPr>
        <p:spPr>
          <a:xfrm>
            <a:off x="0" y="0"/>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Admin Dashboard</a:t>
            </a:r>
            <a:endParaRPr>
              <a:solidFill>
                <a:schemeClr val="accent2"/>
              </a:solidFill>
            </a:endParaRPr>
          </a:p>
        </p:txBody>
      </p:sp>
      <p:pic>
        <p:nvPicPr>
          <p:cNvPr id="748" name="Google Shape;748;p34"/>
          <p:cNvPicPr preferRelativeResize="0"/>
          <p:nvPr/>
        </p:nvPicPr>
        <p:blipFill rotWithShape="1">
          <a:blip r:embed="rId3">
            <a:alphaModFix/>
          </a:blip>
          <a:srcRect b="0" l="0" r="0" t="0"/>
          <a:stretch/>
        </p:blipFill>
        <p:spPr>
          <a:xfrm>
            <a:off x="1428728" y="857238"/>
            <a:ext cx="6356372" cy="3429024"/>
          </a:xfrm>
          <a:prstGeom prst="rect">
            <a:avLst/>
          </a:prstGeom>
          <a:noFill/>
          <a:ln>
            <a:noFill/>
          </a:ln>
        </p:spPr>
      </p:pic>
      <p:sp>
        <p:nvSpPr>
          <p:cNvPr id="749" name="Google Shape;749;p34"/>
          <p:cNvSpPr txBox="1"/>
          <p:nvPr/>
        </p:nvSpPr>
        <p:spPr>
          <a:xfrm>
            <a:off x="8572528" y="4774168"/>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34</a:t>
            </a:r>
            <a:endParaRPr b="1" sz="1800">
              <a:solidFill>
                <a:schemeClr val="accen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grpSp>
        <p:nvGrpSpPr>
          <p:cNvPr id="755" name="Google Shape;755;p35"/>
          <p:cNvGrpSpPr/>
          <p:nvPr/>
        </p:nvGrpSpPr>
        <p:grpSpPr>
          <a:xfrm>
            <a:off x="142844" y="642924"/>
            <a:ext cx="8858312" cy="4214842"/>
            <a:chOff x="-548507" y="477868"/>
            <a:chExt cx="11570450" cy="6357177"/>
          </a:xfrm>
        </p:grpSpPr>
        <p:sp>
          <p:nvSpPr>
            <p:cNvPr id="756" name="Google Shape;756;p35"/>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7" name="Google Shape;757;p35"/>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8" name="Google Shape;758;p35"/>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59" name="Google Shape;759;p35"/>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60" name="Google Shape;760;p35"/>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61" name="Google Shape;761;p35"/>
            <p:cNvGrpSpPr/>
            <p:nvPr/>
          </p:nvGrpSpPr>
          <p:grpSpPr>
            <a:xfrm>
              <a:off x="1606" y="6382978"/>
              <a:ext cx="413937" cy="115242"/>
              <a:chOff x="5955" y="6353672"/>
              <a:chExt cx="413937" cy="115242"/>
            </a:xfrm>
          </p:grpSpPr>
          <p:sp>
            <p:nvSpPr>
              <p:cNvPr id="762" name="Google Shape;762;p35"/>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3" name="Google Shape;763;p35"/>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764" name="Google Shape;764;p35"/>
            <p:cNvGrpSpPr/>
            <p:nvPr/>
          </p:nvGrpSpPr>
          <p:grpSpPr>
            <a:xfrm>
              <a:off x="9855291" y="6381600"/>
              <a:ext cx="885989" cy="115242"/>
              <a:chOff x="5955" y="6353672"/>
              <a:chExt cx="413937" cy="115242"/>
            </a:xfrm>
          </p:grpSpPr>
          <p:sp>
            <p:nvSpPr>
              <p:cNvPr id="765" name="Google Shape;765;p35"/>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6" name="Google Shape;766;p35"/>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67" name="Google Shape;767;p35"/>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68" name="Google Shape;768;p35"/>
          <p:cNvSpPr txBox="1"/>
          <p:nvPr>
            <p:ph idx="1" type="body"/>
          </p:nvPr>
        </p:nvSpPr>
        <p:spPr>
          <a:xfrm>
            <a:off x="0" y="0"/>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Admin Dashboard</a:t>
            </a:r>
            <a:endParaRPr>
              <a:solidFill>
                <a:schemeClr val="accent2"/>
              </a:solidFill>
            </a:endParaRPr>
          </a:p>
        </p:txBody>
      </p:sp>
      <p:pic>
        <p:nvPicPr>
          <p:cNvPr id="769" name="Google Shape;769;p35"/>
          <p:cNvPicPr preferRelativeResize="0"/>
          <p:nvPr/>
        </p:nvPicPr>
        <p:blipFill rotWithShape="1">
          <a:blip r:embed="rId3">
            <a:alphaModFix/>
          </a:blip>
          <a:srcRect b="0" l="0" r="0" t="0"/>
          <a:stretch/>
        </p:blipFill>
        <p:spPr>
          <a:xfrm>
            <a:off x="1428728" y="857238"/>
            <a:ext cx="6286544" cy="3429024"/>
          </a:xfrm>
          <a:prstGeom prst="rect">
            <a:avLst/>
          </a:prstGeom>
          <a:noFill/>
          <a:ln>
            <a:noFill/>
          </a:ln>
        </p:spPr>
      </p:pic>
      <p:sp>
        <p:nvSpPr>
          <p:cNvPr id="770" name="Google Shape;770;p35"/>
          <p:cNvSpPr txBox="1"/>
          <p:nvPr/>
        </p:nvSpPr>
        <p:spPr>
          <a:xfrm>
            <a:off x="8572528" y="4774168"/>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35</a:t>
            </a:r>
            <a:endParaRPr b="1" sz="1800">
              <a:solidFill>
                <a:schemeClr val="accen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grpSp>
        <p:nvGrpSpPr>
          <p:cNvPr id="776" name="Google Shape;776;p36"/>
          <p:cNvGrpSpPr/>
          <p:nvPr/>
        </p:nvGrpSpPr>
        <p:grpSpPr>
          <a:xfrm>
            <a:off x="142844" y="642924"/>
            <a:ext cx="8858312" cy="4214842"/>
            <a:chOff x="-548507" y="477868"/>
            <a:chExt cx="11570450" cy="6357177"/>
          </a:xfrm>
        </p:grpSpPr>
        <p:sp>
          <p:nvSpPr>
            <p:cNvPr id="777" name="Google Shape;777;p36"/>
            <p:cNvSpPr/>
            <p:nvPr/>
          </p:nvSpPr>
          <p:spPr>
            <a:xfrm>
              <a:off x="-482765" y="6440599"/>
              <a:ext cx="11438966" cy="394446"/>
            </a:xfrm>
            <a:custGeom>
              <a:rect b="b" l="l" r="r" t="t"/>
              <a:pathLst>
                <a:path extrusionOk="0" h="57150" w="16573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8" name="Google Shape;778;p36"/>
            <p:cNvSpPr/>
            <p:nvPr/>
          </p:nvSpPr>
          <p:spPr>
            <a:xfrm>
              <a:off x="700575" y="477868"/>
              <a:ext cx="9072285" cy="5916709"/>
            </a:xfrm>
            <a:custGeom>
              <a:rect b="b" l="l" r="r" t="t"/>
              <a:pathLst>
                <a:path extrusionOk="0" h="857250" w="13144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79" name="Google Shape;779;p36"/>
            <p:cNvSpPr/>
            <p:nvPr/>
          </p:nvSpPr>
          <p:spPr>
            <a:xfrm>
              <a:off x="1088451" y="839448"/>
              <a:ext cx="8283390" cy="5062073"/>
            </a:xfrm>
            <a:custGeom>
              <a:rect b="b" l="l" r="r" t="t"/>
              <a:pathLst>
                <a:path extrusionOk="0" h="733425" w="1200150">
                  <a:moveTo>
                    <a:pt x="7144" y="7144"/>
                  </a:moveTo>
                  <a:lnTo>
                    <a:pt x="1196816" y="7144"/>
                  </a:lnTo>
                  <a:lnTo>
                    <a:pt x="1196816" y="730091"/>
                  </a:lnTo>
                  <a:lnTo>
                    <a:pt x="7144" y="730091"/>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0" name="Google Shape;780;p36"/>
            <p:cNvSpPr/>
            <p:nvPr/>
          </p:nvSpPr>
          <p:spPr>
            <a:xfrm>
              <a:off x="-548507" y="6164484"/>
              <a:ext cx="11570450" cy="460187"/>
            </a:xfrm>
            <a:custGeom>
              <a:rect b="b" l="l" r="r" t="t"/>
              <a:pathLst>
                <a:path extrusionOk="0" h="66675" w="1676400">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781" name="Google Shape;781;p36"/>
            <p:cNvSpPr/>
            <p:nvPr/>
          </p:nvSpPr>
          <p:spPr>
            <a:xfrm>
              <a:off x="4438629" y="6215033"/>
              <a:ext cx="1618413" cy="184076"/>
            </a:xfrm>
            <a:custGeom>
              <a:rect b="b" l="l" r="r" t="t"/>
              <a:pathLst>
                <a:path extrusionOk="0" h="184076" w="1618413">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782" name="Google Shape;782;p36"/>
            <p:cNvGrpSpPr/>
            <p:nvPr/>
          </p:nvGrpSpPr>
          <p:grpSpPr>
            <a:xfrm>
              <a:off x="1606" y="6382978"/>
              <a:ext cx="413937" cy="115242"/>
              <a:chOff x="5955" y="6353672"/>
              <a:chExt cx="413937" cy="115242"/>
            </a:xfrm>
          </p:grpSpPr>
          <p:sp>
            <p:nvSpPr>
              <p:cNvPr id="783" name="Google Shape;783;p36"/>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4" name="Google Shape;784;p36"/>
              <p:cNvSpPr/>
              <p:nvPr/>
            </p:nvSpPr>
            <p:spPr>
              <a:xfrm>
                <a:off x="99417" y="6382279"/>
                <a:ext cx="227012"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grpSp>
          <p:nvGrpSpPr>
            <p:cNvPr id="785" name="Google Shape;785;p36"/>
            <p:cNvGrpSpPr/>
            <p:nvPr/>
          </p:nvGrpSpPr>
          <p:grpSpPr>
            <a:xfrm>
              <a:off x="9855291" y="6381600"/>
              <a:ext cx="885989" cy="115242"/>
              <a:chOff x="5955" y="6353672"/>
              <a:chExt cx="413937" cy="115242"/>
            </a:xfrm>
          </p:grpSpPr>
          <p:sp>
            <p:nvSpPr>
              <p:cNvPr id="786" name="Google Shape;786;p36"/>
              <p:cNvSpPr/>
              <p:nvPr/>
            </p:nvSpPr>
            <p:spPr>
              <a:xfrm>
                <a:off x="5955" y="6353672"/>
                <a:ext cx="413937" cy="115242"/>
              </a:xfrm>
              <a:prstGeom prst="roundRect">
                <a:avLst>
                  <a:gd fmla="val 28154" name="adj"/>
                </a:avLst>
              </a:prstGeom>
              <a:solidFill>
                <a:srgbClr val="BFBFB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7" name="Google Shape;787;p36"/>
              <p:cNvSpPr/>
              <p:nvPr/>
            </p:nvSpPr>
            <p:spPr>
              <a:xfrm>
                <a:off x="84761" y="6382279"/>
                <a:ext cx="256326" cy="55272"/>
              </a:xfrm>
              <a:prstGeom prst="roundRect">
                <a:avLst>
                  <a:gd fmla="val 28154" name="adj"/>
                </a:avLst>
              </a:prstGeom>
              <a:solidFill>
                <a:srgbClr val="59595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sp>
          <p:nvSpPr>
            <p:cNvPr id="788" name="Google Shape;788;p36"/>
            <p:cNvSpPr/>
            <p:nvPr/>
          </p:nvSpPr>
          <p:spPr>
            <a:xfrm>
              <a:off x="3892805" y="496953"/>
              <a:ext cx="5479036" cy="5431217"/>
            </a:xfrm>
            <a:custGeom>
              <a:rect b="b" l="l" r="r" t="t"/>
              <a:pathLst>
                <a:path extrusionOk="0" h="4035268" w="3976489">
                  <a:moveTo>
                    <a:pt x="2473335" y="0"/>
                  </a:moveTo>
                  <a:lnTo>
                    <a:pt x="3976489" y="10635"/>
                  </a:lnTo>
                  <a:cubicBezTo>
                    <a:pt x="3973762" y="1342950"/>
                    <a:pt x="3971034" y="2702953"/>
                    <a:pt x="3968307" y="4035268"/>
                  </a:cubicBezTo>
                  <a:lnTo>
                    <a:pt x="0" y="4035268"/>
                  </a:lnTo>
                </a:path>
              </a:pathLst>
            </a:custGeom>
            <a:solidFill>
              <a:srgbClr val="999999">
                <a:alpha val="980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789" name="Google Shape;789;p36"/>
          <p:cNvSpPr txBox="1"/>
          <p:nvPr>
            <p:ph idx="1" type="body"/>
          </p:nvPr>
        </p:nvSpPr>
        <p:spPr>
          <a:xfrm>
            <a:off x="0" y="0"/>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2"/>
              </a:buClr>
              <a:buSzPts val="3600"/>
              <a:buNone/>
            </a:pPr>
            <a:r>
              <a:rPr lang="en-US">
                <a:solidFill>
                  <a:schemeClr val="accent2"/>
                </a:solidFill>
              </a:rPr>
              <a:t>Admin Dashboard</a:t>
            </a:r>
            <a:endParaRPr>
              <a:solidFill>
                <a:schemeClr val="accent2"/>
              </a:solidFill>
            </a:endParaRPr>
          </a:p>
        </p:txBody>
      </p:sp>
      <p:pic>
        <p:nvPicPr>
          <p:cNvPr id="790" name="Google Shape;790;p36"/>
          <p:cNvPicPr preferRelativeResize="0"/>
          <p:nvPr/>
        </p:nvPicPr>
        <p:blipFill rotWithShape="1">
          <a:blip r:embed="rId3">
            <a:alphaModFix/>
          </a:blip>
          <a:srcRect b="0" l="0" r="0" t="0"/>
          <a:stretch/>
        </p:blipFill>
        <p:spPr>
          <a:xfrm>
            <a:off x="1428728" y="857238"/>
            <a:ext cx="6357982" cy="3429024"/>
          </a:xfrm>
          <a:prstGeom prst="rect">
            <a:avLst/>
          </a:prstGeom>
          <a:noFill/>
          <a:ln>
            <a:noFill/>
          </a:ln>
        </p:spPr>
      </p:pic>
      <p:sp>
        <p:nvSpPr>
          <p:cNvPr id="791" name="Google Shape;791;p36"/>
          <p:cNvSpPr txBox="1"/>
          <p:nvPr/>
        </p:nvSpPr>
        <p:spPr>
          <a:xfrm>
            <a:off x="8572528" y="4774168"/>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36</a:t>
            </a:r>
            <a:endParaRPr b="1" sz="1800">
              <a:solidFill>
                <a:schemeClr val="accent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37"/>
          <p:cNvSpPr/>
          <p:nvPr/>
        </p:nvSpPr>
        <p:spPr>
          <a:xfrm>
            <a:off x="0" y="2933055"/>
            <a:ext cx="9144000" cy="1368152"/>
          </a:xfrm>
          <a:prstGeom prst="rect">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8" name="Google Shape;798;p37"/>
          <p:cNvSpPr/>
          <p:nvPr/>
        </p:nvSpPr>
        <p:spPr>
          <a:xfrm>
            <a:off x="0" y="2933055"/>
            <a:ext cx="395536" cy="1368152"/>
          </a:xfrm>
          <a:prstGeom prst="rect">
            <a:avLst/>
          </a:prstGeom>
          <a:solidFill>
            <a:schemeClr val="accent2">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99" name="Google Shape;799;p37"/>
          <p:cNvSpPr txBox="1"/>
          <p:nvPr/>
        </p:nvSpPr>
        <p:spPr>
          <a:xfrm>
            <a:off x="1742500" y="2963546"/>
            <a:ext cx="7194550" cy="1110158"/>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Conclusion And Perspectives</a:t>
            </a:r>
            <a:endParaRPr b="1" sz="3600">
              <a:solidFill>
                <a:schemeClr val="lt1"/>
              </a:solidFill>
              <a:latin typeface="Arial"/>
              <a:ea typeface="Arial"/>
              <a:cs typeface="Arial"/>
              <a:sym typeface="Arial"/>
            </a:endParaRPr>
          </a:p>
        </p:txBody>
      </p:sp>
      <p:sp>
        <p:nvSpPr>
          <p:cNvPr id="800" name="Google Shape;800;p37"/>
          <p:cNvSpPr/>
          <p:nvPr/>
        </p:nvSpPr>
        <p:spPr>
          <a:xfrm>
            <a:off x="0" y="799510"/>
            <a:ext cx="9144000" cy="36000"/>
          </a:xfrm>
          <a:prstGeom prst="rect">
            <a:avLst/>
          </a:prstGeom>
          <a:solidFill>
            <a:srgbClr val="6499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1" name="Google Shape;801;p37"/>
          <p:cNvSpPr/>
          <p:nvPr/>
        </p:nvSpPr>
        <p:spPr>
          <a:xfrm>
            <a:off x="4454382" y="65621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802" name="Google Shape;802;p37"/>
          <p:cNvSpPr txBox="1"/>
          <p:nvPr/>
        </p:nvSpPr>
        <p:spPr>
          <a:xfrm>
            <a:off x="-373380" y="282893"/>
            <a:ext cx="2117090" cy="52197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Introduction</a:t>
            </a:r>
            <a:endParaRPr b="1" sz="1400">
              <a:solidFill>
                <a:schemeClr val="accent4"/>
              </a:solidFill>
              <a:latin typeface="Arial"/>
              <a:ea typeface="Arial"/>
              <a:cs typeface="Arial"/>
              <a:sym typeface="Arial"/>
            </a:endParaRPr>
          </a:p>
          <a:p>
            <a:pPr indent="0" lvl="0" marL="0" marR="0" rtl="0" algn="ctr">
              <a:spcBef>
                <a:spcPts val="0"/>
              </a:spcBef>
              <a:spcAft>
                <a:spcPts val="0"/>
              </a:spcAft>
              <a:buNone/>
            </a:pPr>
            <a:r>
              <a:t/>
            </a:r>
            <a:endParaRPr b="1" sz="1400">
              <a:solidFill>
                <a:schemeClr val="accent4"/>
              </a:solidFill>
              <a:latin typeface="Arial"/>
              <a:ea typeface="Arial"/>
              <a:cs typeface="Arial"/>
              <a:sym typeface="Arial"/>
            </a:endParaRPr>
          </a:p>
        </p:txBody>
      </p:sp>
      <p:sp>
        <p:nvSpPr>
          <p:cNvPr id="803" name="Google Shape;803;p37"/>
          <p:cNvSpPr txBox="1"/>
          <p:nvPr/>
        </p:nvSpPr>
        <p:spPr>
          <a:xfrm>
            <a:off x="1214414" y="285734"/>
            <a:ext cx="2586355" cy="30670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Data Preprocessing</a:t>
            </a:r>
            <a:endParaRPr b="1" sz="1400">
              <a:solidFill>
                <a:schemeClr val="accent4"/>
              </a:solidFill>
              <a:latin typeface="Arial"/>
              <a:ea typeface="Arial"/>
              <a:cs typeface="Arial"/>
              <a:sym typeface="Arial"/>
            </a:endParaRPr>
          </a:p>
        </p:txBody>
      </p:sp>
      <p:sp>
        <p:nvSpPr>
          <p:cNvPr id="804" name="Google Shape;804;p37"/>
          <p:cNvSpPr txBox="1"/>
          <p:nvPr/>
        </p:nvSpPr>
        <p:spPr>
          <a:xfrm>
            <a:off x="3571868" y="285734"/>
            <a:ext cx="1868170"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 Data Modelling</a:t>
            </a:r>
            <a:endParaRPr b="1" sz="1400">
              <a:solidFill>
                <a:schemeClr val="accent4"/>
              </a:solidFill>
              <a:latin typeface="Arial"/>
              <a:ea typeface="Arial"/>
              <a:cs typeface="Arial"/>
              <a:sym typeface="Arial"/>
            </a:endParaRPr>
          </a:p>
        </p:txBody>
      </p:sp>
      <p:sp>
        <p:nvSpPr>
          <p:cNvPr id="805" name="Google Shape;805;p37"/>
          <p:cNvSpPr txBox="1"/>
          <p:nvPr/>
        </p:nvSpPr>
        <p:spPr>
          <a:xfrm>
            <a:off x="5500694" y="285734"/>
            <a:ext cx="1701484"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Data Visualization</a:t>
            </a:r>
            <a:endParaRPr b="1" sz="1400">
              <a:solidFill>
                <a:schemeClr val="accent4"/>
              </a:solidFill>
              <a:latin typeface="Arial"/>
              <a:ea typeface="Arial"/>
              <a:cs typeface="Arial"/>
              <a:sym typeface="Arial"/>
            </a:endParaRPr>
          </a:p>
        </p:txBody>
      </p:sp>
      <p:sp>
        <p:nvSpPr>
          <p:cNvPr id="806" name="Google Shape;806;p37"/>
          <p:cNvSpPr/>
          <p:nvPr/>
        </p:nvSpPr>
        <p:spPr>
          <a:xfrm>
            <a:off x="6404071" y="651133"/>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807" name="Google Shape;807;p37"/>
          <p:cNvSpPr txBox="1"/>
          <p:nvPr/>
        </p:nvSpPr>
        <p:spPr>
          <a:xfrm>
            <a:off x="7215206" y="142858"/>
            <a:ext cx="1799254"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Conclusion And Perspectives</a:t>
            </a:r>
            <a:endParaRPr b="1" sz="1400">
              <a:solidFill>
                <a:schemeClr val="accent4"/>
              </a:solidFill>
              <a:latin typeface="Arial"/>
              <a:ea typeface="Arial"/>
              <a:cs typeface="Arial"/>
              <a:sym typeface="Arial"/>
            </a:endParaRPr>
          </a:p>
        </p:txBody>
      </p:sp>
      <p:sp>
        <p:nvSpPr>
          <p:cNvPr id="808" name="Google Shape;808;p37"/>
          <p:cNvSpPr/>
          <p:nvPr/>
        </p:nvSpPr>
        <p:spPr>
          <a:xfrm>
            <a:off x="422988" y="658119"/>
            <a:ext cx="332753" cy="332753"/>
          </a:xfrm>
          <a:prstGeom prst="diamond">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809" name="Google Shape;809;p37"/>
          <p:cNvSpPr/>
          <p:nvPr/>
        </p:nvSpPr>
        <p:spPr>
          <a:xfrm>
            <a:off x="2373701" y="64292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810" name="Google Shape;810;p37"/>
          <p:cNvSpPr/>
          <p:nvPr/>
        </p:nvSpPr>
        <p:spPr>
          <a:xfrm>
            <a:off x="648970" y="3384550"/>
            <a:ext cx="789940" cy="485775"/>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11" name="Google Shape;811;p37"/>
          <p:cNvSpPr/>
          <p:nvPr/>
        </p:nvSpPr>
        <p:spPr>
          <a:xfrm>
            <a:off x="7896801" y="617478"/>
            <a:ext cx="436064" cy="436064"/>
          </a:xfrm>
          <a:prstGeom prst="diamond">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812" name="Google Shape;812;p37"/>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37</a:t>
            </a:r>
            <a:endParaRPr b="1" sz="1800">
              <a:solidFill>
                <a:schemeClr val="accent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pic>
        <p:nvPicPr>
          <p:cNvPr id="818" name="Google Shape;818;p38"/>
          <p:cNvPicPr preferRelativeResize="0"/>
          <p:nvPr/>
        </p:nvPicPr>
        <p:blipFill rotWithShape="1">
          <a:blip r:embed="rId3">
            <a:alphaModFix/>
          </a:blip>
          <a:srcRect b="0" l="0" r="0" t="0"/>
          <a:stretch/>
        </p:blipFill>
        <p:spPr>
          <a:xfrm>
            <a:off x="6627070" y="339502"/>
            <a:ext cx="1932410" cy="1936924"/>
          </a:xfrm>
          <a:prstGeom prst="rect">
            <a:avLst/>
          </a:prstGeom>
          <a:noFill/>
          <a:ln>
            <a:noFill/>
          </a:ln>
        </p:spPr>
      </p:pic>
      <p:pic>
        <p:nvPicPr>
          <p:cNvPr id="819" name="Google Shape;819;p38"/>
          <p:cNvPicPr preferRelativeResize="0"/>
          <p:nvPr/>
        </p:nvPicPr>
        <p:blipFill rotWithShape="1">
          <a:blip r:embed="rId4">
            <a:alphaModFix/>
          </a:blip>
          <a:srcRect b="2681" l="1215" r="-1742" t="1225"/>
          <a:stretch/>
        </p:blipFill>
        <p:spPr>
          <a:xfrm>
            <a:off x="323528" y="411510"/>
            <a:ext cx="2841882" cy="2173204"/>
          </a:xfrm>
          <a:prstGeom prst="rect">
            <a:avLst/>
          </a:prstGeom>
          <a:noFill/>
          <a:ln>
            <a:noFill/>
          </a:ln>
        </p:spPr>
      </p:pic>
      <p:pic>
        <p:nvPicPr>
          <p:cNvPr id="820" name="Google Shape;820;p38"/>
          <p:cNvPicPr preferRelativeResize="0"/>
          <p:nvPr/>
        </p:nvPicPr>
        <p:blipFill rotWithShape="1">
          <a:blip r:embed="rId5">
            <a:alphaModFix/>
          </a:blip>
          <a:srcRect b="0" l="0" r="0" t="0"/>
          <a:stretch/>
        </p:blipFill>
        <p:spPr>
          <a:xfrm>
            <a:off x="3792432" y="1740012"/>
            <a:ext cx="2207616" cy="2408927"/>
          </a:xfrm>
          <a:prstGeom prst="rect">
            <a:avLst/>
          </a:prstGeom>
          <a:noFill/>
          <a:ln>
            <a:noFill/>
          </a:ln>
        </p:spPr>
      </p:pic>
      <p:sp>
        <p:nvSpPr>
          <p:cNvPr id="821" name="Google Shape;821;p38"/>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38</a:t>
            </a:r>
            <a:endParaRPr b="1" sz="1800">
              <a:solidFill>
                <a:schemeClr val="accen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750"/>
                                  </p:stCondLst>
                                  <p:childTnLst>
                                    <p:set>
                                      <p:cBhvr>
                                        <p:cTn dur="1" fill="hold">
                                          <p:stCondLst>
                                            <p:cond delay="0"/>
                                          </p:stCondLst>
                                        </p:cTn>
                                        <p:tgtEl>
                                          <p:spTgt spid="8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1000"/>
                                  </p:stCondLst>
                                  <p:childTnLst>
                                    <p:set>
                                      <p:cBhvr>
                                        <p:cTn dur="1" fill="hold">
                                          <p:stCondLst>
                                            <p:cond delay="0"/>
                                          </p:stCondLst>
                                        </p:cTn>
                                        <p:tgtEl>
                                          <p:spTgt spid="8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39"/>
          <p:cNvSpPr/>
          <p:nvPr/>
        </p:nvSpPr>
        <p:spPr>
          <a:xfrm>
            <a:off x="0" y="0"/>
            <a:ext cx="9144000" cy="5143500"/>
          </a:xfrm>
          <a:prstGeom prst="rect">
            <a:avLst/>
          </a:prstGeom>
          <a:solidFill>
            <a:srgbClr val="BFDCA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7" name="Google Shape;827;p39"/>
          <p:cNvSpPr/>
          <p:nvPr/>
        </p:nvSpPr>
        <p:spPr>
          <a:xfrm>
            <a:off x="326255" y="246355"/>
            <a:ext cx="3928369" cy="1043876"/>
          </a:xfrm>
          <a:prstGeom prst="rect">
            <a:avLst/>
          </a:prstGeom>
          <a:noFill/>
          <a:ln>
            <a:noFill/>
          </a:ln>
        </p:spPr>
        <p:txBody>
          <a:bodyPr anchorCtr="0" anchor="t" bIns="34275" lIns="68575" spcFirstLastPara="1" rIns="68575" wrap="square" tIns="34275">
            <a:spAutoFit/>
          </a:bodyPr>
          <a:lstStyle/>
          <a:p>
            <a:pPr indent="0" lvl="0" marL="0" marR="0" rtl="0" algn="l">
              <a:lnSpc>
                <a:spcPct val="113636"/>
              </a:lnSpc>
              <a:spcBef>
                <a:spcPts val="0"/>
              </a:spcBef>
              <a:spcAft>
                <a:spcPts val="0"/>
              </a:spcAft>
              <a:buNone/>
            </a:pPr>
            <a:r>
              <a:rPr b="1" lang="en-US" sz="3300">
                <a:solidFill>
                  <a:schemeClr val="dk1"/>
                </a:solidFill>
                <a:latin typeface="Arial"/>
                <a:ea typeface="Arial"/>
                <a:cs typeface="Arial"/>
                <a:sym typeface="Arial"/>
              </a:rPr>
              <a:t>Tools </a:t>
            </a:r>
            <a:endParaRPr b="1" sz="3300">
              <a:solidFill>
                <a:schemeClr val="dk1"/>
              </a:solidFill>
              <a:latin typeface="Arial"/>
              <a:ea typeface="Arial"/>
              <a:cs typeface="Arial"/>
              <a:sym typeface="Arial"/>
            </a:endParaRPr>
          </a:p>
          <a:p>
            <a:pPr indent="0" lvl="0" marL="0" marR="0" rtl="0" algn="l">
              <a:lnSpc>
                <a:spcPct val="113636"/>
              </a:lnSpc>
              <a:spcBef>
                <a:spcPts val="0"/>
              </a:spcBef>
              <a:spcAft>
                <a:spcPts val="0"/>
              </a:spcAft>
              <a:buNone/>
            </a:pPr>
            <a:r>
              <a:rPr b="1" lang="en-US" sz="3300">
                <a:solidFill>
                  <a:schemeClr val="dk1"/>
                </a:solidFill>
                <a:latin typeface="Montserrat"/>
                <a:ea typeface="Montserrat"/>
                <a:cs typeface="Montserrat"/>
                <a:sym typeface="Montserrat"/>
              </a:rPr>
              <a:t> </a:t>
            </a:r>
            <a:endParaRPr/>
          </a:p>
        </p:txBody>
      </p:sp>
      <p:sp>
        <p:nvSpPr>
          <p:cNvPr id="828" name="Google Shape;828;p39"/>
          <p:cNvSpPr/>
          <p:nvPr/>
        </p:nvSpPr>
        <p:spPr>
          <a:xfrm>
            <a:off x="326255" y="246355"/>
            <a:ext cx="5877018" cy="1043876"/>
          </a:xfrm>
          <a:prstGeom prst="rect">
            <a:avLst/>
          </a:prstGeom>
          <a:noFill/>
          <a:ln>
            <a:noFill/>
          </a:ln>
        </p:spPr>
        <p:txBody>
          <a:bodyPr anchorCtr="0" anchor="t" bIns="34275" lIns="68575" spcFirstLastPara="1" rIns="68575" wrap="square" tIns="34275">
            <a:spAutoFit/>
          </a:bodyPr>
          <a:lstStyle/>
          <a:p>
            <a:pPr indent="0" lvl="0" marL="0" marR="0" rtl="0" algn="l">
              <a:lnSpc>
                <a:spcPct val="113636"/>
              </a:lnSpc>
              <a:spcBef>
                <a:spcPts val="0"/>
              </a:spcBef>
              <a:spcAft>
                <a:spcPts val="0"/>
              </a:spcAft>
              <a:buNone/>
            </a:pPr>
            <a:r>
              <a:rPr b="1" lang="en-US" sz="3300">
                <a:solidFill>
                  <a:schemeClr val="dk1"/>
                </a:solidFill>
                <a:latin typeface="Arial"/>
                <a:ea typeface="Arial"/>
                <a:cs typeface="Arial"/>
                <a:sym typeface="Arial"/>
              </a:rPr>
              <a:t>Tools &amp; Technologies </a:t>
            </a:r>
            <a:endParaRPr b="1" sz="3300">
              <a:solidFill>
                <a:schemeClr val="dk1"/>
              </a:solidFill>
              <a:latin typeface="Arial"/>
              <a:ea typeface="Arial"/>
              <a:cs typeface="Arial"/>
              <a:sym typeface="Arial"/>
            </a:endParaRPr>
          </a:p>
          <a:p>
            <a:pPr indent="0" lvl="0" marL="0" marR="0" rtl="0" algn="l">
              <a:lnSpc>
                <a:spcPct val="113636"/>
              </a:lnSpc>
              <a:spcBef>
                <a:spcPts val="0"/>
              </a:spcBef>
              <a:spcAft>
                <a:spcPts val="0"/>
              </a:spcAft>
              <a:buNone/>
            </a:pPr>
            <a:r>
              <a:rPr b="1" lang="en-US" sz="3300">
                <a:solidFill>
                  <a:schemeClr val="dk1"/>
                </a:solidFill>
                <a:latin typeface="Montserrat"/>
                <a:ea typeface="Montserrat"/>
                <a:cs typeface="Montserrat"/>
                <a:sym typeface="Montserrat"/>
              </a:rPr>
              <a:t> </a:t>
            </a:r>
            <a:endParaRPr/>
          </a:p>
        </p:txBody>
      </p:sp>
      <p:pic>
        <p:nvPicPr>
          <p:cNvPr id="829" name="Google Shape;829;p39"/>
          <p:cNvPicPr preferRelativeResize="0"/>
          <p:nvPr/>
        </p:nvPicPr>
        <p:blipFill rotWithShape="1">
          <a:blip r:embed="rId3">
            <a:alphaModFix/>
          </a:blip>
          <a:srcRect b="0" l="0" r="0" t="0"/>
          <a:stretch/>
        </p:blipFill>
        <p:spPr>
          <a:xfrm>
            <a:off x="326255" y="1311068"/>
            <a:ext cx="1626570" cy="813285"/>
          </a:xfrm>
          <a:prstGeom prst="rect">
            <a:avLst/>
          </a:prstGeom>
          <a:noFill/>
          <a:ln>
            <a:noFill/>
          </a:ln>
          <a:effectLst>
            <a:outerShdw blurRad="50800" rotWithShape="0" algn="l" dist="38100">
              <a:srgbClr val="000000">
                <a:alpha val="40000"/>
              </a:srgbClr>
            </a:outerShdw>
          </a:effectLst>
        </p:spPr>
      </p:pic>
      <p:pic>
        <p:nvPicPr>
          <p:cNvPr descr="Résultat de recherche d'images pour &quot;jupiter note book logo&quot;&quot;" id="830" name="Google Shape;830;p39"/>
          <p:cNvPicPr preferRelativeResize="0"/>
          <p:nvPr/>
        </p:nvPicPr>
        <p:blipFill rotWithShape="1">
          <a:blip r:embed="rId4">
            <a:alphaModFix/>
          </a:blip>
          <a:srcRect b="0" l="0" r="0" t="0"/>
          <a:stretch/>
        </p:blipFill>
        <p:spPr>
          <a:xfrm>
            <a:off x="714348" y="2714626"/>
            <a:ext cx="1217177" cy="1410841"/>
          </a:xfrm>
          <a:prstGeom prst="rect">
            <a:avLst/>
          </a:prstGeom>
          <a:noFill/>
          <a:ln>
            <a:noFill/>
          </a:ln>
          <a:effectLst>
            <a:outerShdw blurRad="50800" rotWithShape="0" algn="l" dist="38100">
              <a:srgbClr val="000000">
                <a:alpha val="40000"/>
              </a:srgbClr>
            </a:outerShdw>
          </a:effectLst>
        </p:spPr>
      </p:pic>
      <p:sp>
        <p:nvSpPr>
          <p:cNvPr descr="Résultat de recherche d'images pour &quot;visual studio logo&quot;&quot;" id="831" name="Google Shape;831;p39"/>
          <p:cNvSpPr/>
          <p:nvPr/>
        </p:nvSpPr>
        <p:spPr>
          <a:xfrm>
            <a:off x="4457700" y="2457450"/>
            <a:ext cx="228600" cy="22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descr="Résultat de recherche d'images pour &quot;python logo png&quot;" id="832" name="Google Shape;832;p39"/>
          <p:cNvPicPr preferRelativeResize="0"/>
          <p:nvPr/>
        </p:nvPicPr>
        <p:blipFill rotWithShape="1">
          <a:blip r:embed="rId5">
            <a:alphaModFix/>
          </a:blip>
          <a:srcRect b="0" l="0" r="0" t="0"/>
          <a:stretch/>
        </p:blipFill>
        <p:spPr>
          <a:xfrm>
            <a:off x="7000875" y="2714626"/>
            <a:ext cx="2143125" cy="1071563"/>
          </a:xfrm>
          <a:prstGeom prst="rect">
            <a:avLst/>
          </a:prstGeom>
          <a:noFill/>
          <a:ln>
            <a:noFill/>
          </a:ln>
        </p:spPr>
      </p:pic>
      <p:sp>
        <p:nvSpPr>
          <p:cNvPr id="833" name="Google Shape;833;p39"/>
          <p:cNvSpPr txBox="1"/>
          <p:nvPr/>
        </p:nvSpPr>
        <p:spPr>
          <a:xfrm>
            <a:off x="8572528" y="4643452"/>
            <a:ext cx="57147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39</a:t>
            </a:r>
            <a:endParaRPr/>
          </a:p>
          <a:p>
            <a:pPr indent="0" lvl="0" marL="0" marR="0" rtl="0" algn="l">
              <a:spcBef>
                <a:spcPts val="0"/>
              </a:spcBef>
              <a:spcAft>
                <a:spcPts val="0"/>
              </a:spcAft>
              <a:buNone/>
            </a:pPr>
            <a:r>
              <a:t/>
            </a:r>
            <a:endParaRPr b="1" sz="1800">
              <a:solidFill>
                <a:schemeClr val="accent1"/>
              </a:solidFill>
              <a:latin typeface="Arial"/>
              <a:ea typeface="Arial"/>
              <a:cs typeface="Arial"/>
              <a:sym typeface="Arial"/>
            </a:endParaRPr>
          </a:p>
        </p:txBody>
      </p:sp>
      <p:pic>
        <p:nvPicPr>
          <p:cNvPr descr="output-onlinepngtools.png" id="834" name="Google Shape;834;p39"/>
          <p:cNvPicPr preferRelativeResize="0"/>
          <p:nvPr/>
        </p:nvPicPr>
        <p:blipFill rotWithShape="1">
          <a:blip r:embed="rId6">
            <a:alphaModFix/>
          </a:blip>
          <a:srcRect b="0" l="0" r="0" t="0"/>
          <a:stretch/>
        </p:blipFill>
        <p:spPr>
          <a:xfrm>
            <a:off x="7000892" y="500048"/>
            <a:ext cx="1857388" cy="1857388"/>
          </a:xfrm>
          <a:prstGeom prst="rect">
            <a:avLst/>
          </a:prstGeom>
          <a:noFill/>
          <a:ln>
            <a:noFill/>
          </a:ln>
        </p:spPr>
      </p:pic>
      <p:pic>
        <p:nvPicPr>
          <p:cNvPr descr="output-onlinepngtools (1).png" id="835" name="Google Shape;835;p39"/>
          <p:cNvPicPr preferRelativeResize="0"/>
          <p:nvPr/>
        </p:nvPicPr>
        <p:blipFill rotWithShape="1">
          <a:blip r:embed="rId7">
            <a:alphaModFix/>
          </a:blip>
          <a:srcRect b="0" l="0" r="0" t="0"/>
          <a:stretch/>
        </p:blipFill>
        <p:spPr>
          <a:xfrm>
            <a:off x="2643174" y="1643056"/>
            <a:ext cx="1571636" cy="1405472"/>
          </a:xfrm>
          <a:prstGeom prst="rect">
            <a:avLst/>
          </a:prstGeom>
          <a:noFill/>
          <a:ln>
            <a:noFill/>
          </a:ln>
        </p:spPr>
      </p:pic>
      <p:pic>
        <p:nvPicPr>
          <p:cNvPr descr="output-onlinepngtools (2).png" id="836" name="Google Shape;836;p39"/>
          <p:cNvPicPr preferRelativeResize="0"/>
          <p:nvPr/>
        </p:nvPicPr>
        <p:blipFill rotWithShape="1">
          <a:blip r:embed="rId8">
            <a:alphaModFix/>
          </a:blip>
          <a:srcRect b="0" l="0" r="0" t="0"/>
          <a:stretch/>
        </p:blipFill>
        <p:spPr>
          <a:xfrm>
            <a:off x="2071670" y="3714758"/>
            <a:ext cx="3208020" cy="914400"/>
          </a:xfrm>
          <a:prstGeom prst="rect">
            <a:avLst/>
          </a:prstGeom>
          <a:noFill/>
          <a:ln>
            <a:noFill/>
          </a:ln>
        </p:spPr>
      </p:pic>
      <p:pic>
        <p:nvPicPr>
          <p:cNvPr descr="Amazon Web Services — Wikipédia" id="837" name="Google Shape;837;p39"/>
          <p:cNvPicPr preferRelativeResize="0"/>
          <p:nvPr/>
        </p:nvPicPr>
        <p:blipFill rotWithShape="1">
          <a:blip r:embed="rId9">
            <a:alphaModFix/>
          </a:blip>
          <a:srcRect b="0" l="0" r="0" t="0"/>
          <a:stretch/>
        </p:blipFill>
        <p:spPr>
          <a:xfrm>
            <a:off x="4786314" y="1428742"/>
            <a:ext cx="2107833" cy="1261187"/>
          </a:xfrm>
          <a:prstGeom prst="rect">
            <a:avLst/>
          </a:prstGeom>
          <a:noFill/>
          <a:ln>
            <a:noFill/>
          </a:ln>
        </p:spPr>
      </p:pic>
      <p:pic>
        <p:nvPicPr>
          <p:cNvPr descr="output-onlinepngtools (3).png" id="838" name="Google Shape;838;p39"/>
          <p:cNvPicPr preferRelativeResize="0"/>
          <p:nvPr/>
        </p:nvPicPr>
        <p:blipFill rotWithShape="1">
          <a:blip r:embed="rId10">
            <a:alphaModFix/>
          </a:blip>
          <a:srcRect b="0" l="0" r="0" t="0"/>
          <a:stretch/>
        </p:blipFill>
        <p:spPr>
          <a:xfrm>
            <a:off x="6072198" y="3571882"/>
            <a:ext cx="1571618" cy="1571618"/>
          </a:xfrm>
          <a:prstGeom prst="rect">
            <a:avLst/>
          </a:prstGeom>
          <a:noFill/>
          <a:ln>
            <a:noFill/>
          </a:ln>
        </p:spPr>
      </p:pic>
      <p:pic>
        <p:nvPicPr>
          <p:cNvPr descr="PM2 - Home" id="839" name="Google Shape;839;p39"/>
          <p:cNvPicPr preferRelativeResize="0"/>
          <p:nvPr/>
        </p:nvPicPr>
        <p:blipFill rotWithShape="1">
          <a:blip r:embed="rId11">
            <a:alphaModFix/>
          </a:blip>
          <a:srcRect b="0" l="0" r="0" t="0"/>
          <a:stretch/>
        </p:blipFill>
        <p:spPr>
          <a:xfrm>
            <a:off x="3643306" y="2857502"/>
            <a:ext cx="3429024" cy="96592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0"/>
                                  </p:stCondLst>
                                  <p:childTnLst>
                                    <p:set>
                                      <p:cBhvr>
                                        <p:cTn dur="1" fill="hold">
                                          <p:stCondLst>
                                            <p:cond delay="0"/>
                                          </p:stCondLst>
                                        </p:cTn>
                                        <p:tgtEl>
                                          <p:spTgt spid="830"/>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0"/>
                                  </p:stCondLst>
                                  <p:childTnLst>
                                    <p:set>
                                      <p:cBhvr>
                                        <p:cTn dur="1" fill="hold">
                                          <p:stCondLst>
                                            <p:cond delay="0"/>
                                          </p:stCondLst>
                                        </p:cTn>
                                        <p:tgtEl>
                                          <p:spTgt spid="8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242" name="Google Shape;242;p4"/>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43" name="Google Shape;243;p4"/>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244" name="Google Shape;244;p4"/>
          <p:cNvSpPr txBox="1"/>
          <p:nvPr/>
        </p:nvSpPr>
        <p:spPr>
          <a:xfrm>
            <a:off x="8532440" y="4731990"/>
            <a:ext cx="61156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4</a:t>
            </a:r>
            <a:endParaRPr/>
          </a:p>
        </p:txBody>
      </p:sp>
      <p:sp>
        <p:nvSpPr>
          <p:cNvPr id="245" name="Google Shape;245;p4"/>
          <p:cNvSpPr txBox="1"/>
          <p:nvPr>
            <p:ph idx="1" type="body"/>
          </p:nvPr>
        </p:nvSpPr>
        <p:spPr>
          <a:xfrm>
            <a:off x="0" y="174647"/>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4"/>
              </a:buClr>
              <a:buSzPts val="3600"/>
              <a:buNone/>
            </a:pPr>
            <a:r>
              <a:rPr lang="en-US">
                <a:solidFill>
                  <a:schemeClr val="accent4"/>
                </a:solidFill>
              </a:rPr>
              <a:t>Problematic</a:t>
            </a:r>
            <a:endParaRPr/>
          </a:p>
        </p:txBody>
      </p:sp>
      <p:pic>
        <p:nvPicPr>
          <p:cNvPr descr="aluminium_Plastics_Wood-Mackenzie_cost-and-weight-1200x720" id="246" name="Google Shape;246;p4"/>
          <p:cNvPicPr preferRelativeResize="0"/>
          <p:nvPr/>
        </p:nvPicPr>
        <p:blipFill rotWithShape="1">
          <a:blip r:embed="rId3">
            <a:alphaModFix/>
          </a:blip>
          <a:srcRect b="0" l="0" r="0" t="0"/>
          <a:stretch/>
        </p:blipFill>
        <p:spPr>
          <a:xfrm>
            <a:off x="248920" y="1283335"/>
            <a:ext cx="3651250" cy="2187575"/>
          </a:xfrm>
          <a:prstGeom prst="rect">
            <a:avLst/>
          </a:prstGeom>
          <a:solidFill>
            <a:srgbClr val="F2F2F2"/>
          </a:solidFill>
          <a:ln>
            <a:noFill/>
          </a:ln>
        </p:spPr>
      </p:pic>
      <p:pic>
        <p:nvPicPr>
          <p:cNvPr descr="final" id="247" name="Google Shape;247;p4"/>
          <p:cNvPicPr preferRelativeResize="0"/>
          <p:nvPr/>
        </p:nvPicPr>
        <p:blipFill rotWithShape="1">
          <a:blip r:embed="rId4">
            <a:alphaModFix/>
          </a:blip>
          <a:srcRect b="0" l="0" r="0" t="0"/>
          <a:stretch/>
        </p:blipFill>
        <p:spPr>
          <a:xfrm>
            <a:off x="4253865" y="1166495"/>
            <a:ext cx="4053840" cy="3147695"/>
          </a:xfrm>
          <a:prstGeom prst="rect">
            <a:avLst/>
          </a:prstGeom>
          <a:solidFill>
            <a:srgbClr val="F2F2F2"/>
          </a:solid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p40"/>
          <p:cNvPicPr preferRelativeResize="0"/>
          <p:nvPr/>
        </p:nvPicPr>
        <p:blipFill rotWithShape="1">
          <a:blip r:embed="rId3">
            <a:alphaModFix/>
          </a:blip>
          <a:srcRect b="0" l="0" r="0" t="0"/>
          <a:stretch/>
        </p:blipFill>
        <p:spPr>
          <a:xfrm>
            <a:off x="4788024" y="1059582"/>
            <a:ext cx="3608801" cy="2160240"/>
          </a:xfrm>
          <a:prstGeom prst="rect">
            <a:avLst/>
          </a:prstGeom>
          <a:noFill/>
          <a:ln>
            <a:noFill/>
          </a:ln>
        </p:spPr>
      </p:pic>
      <p:pic>
        <p:nvPicPr>
          <p:cNvPr id="846" name="Google Shape;846;p40"/>
          <p:cNvPicPr preferRelativeResize="0"/>
          <p:nvPr/>
        </p:nvPicPr>
        <p:blipFill rotWithShape="1">
          <a:blip r:embed="rId4">
            <a:alphaModFix/>
          </a:blip>
          <a:srcRect b="21127" l="0" r="0" t="13801"/>
          <a:stretch/>
        </p:blipFill>
        <p:spPr>
          <a:xfrm>
            <a:off x="251520" y="1092215"/>
            <a:ext cx="3381361" cy="2376264"/>
          </a:xfrm>
          <a:prstGeom prst="rect">
            <a:avLst/>
          </a:prstGeom>
          <a:noFill/>
          <a:ln>
            <a:noFill/>
          </a:ln>
        </p:spPr>
      </p:pic>
      <p:sp>
        <p:nvSpPr>
          <p:cNvPr id="847" name="Google Shape;847;p40"/>
          <p:cNvSpPr txBox="1"/>
          <p:nvPr/>
        </p:nvSpPr>
        <p:spPr>
          <a:xfrm>
            <a:off x="8572528" y="4643452"/>
            <a:ext cx="57147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40</a:t>
            </a:r>
            <a:endParaRPr b="1" sz="1800">
              <a:solidFill>
                <a:schemeClr val="accen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75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41"/>
          <p:cNvSpPr txBox="1"/>
          <p:nvPr>
            <p:ph idx="1" type="body"/>
          </p:nvPr>
        </p:nvSpPr>
        <p:spPr>
          <a:xfrm>
            <a:off x="4263027" y="2155604"/>
            <a:ext cx="4880973" cy="473576"/>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lt1"/>
              </a:buClr>
              <a:buSzPts val="3600"/>
              <a:buNone/>
            </a:pPr>
            <a:r>
              <a:rPr lang="en-US"/>
              <a:t>Thank you   </a:t>
            </a:r>
            <a:endParaRPr/>
          </a:p>
        </p:txBody>
      </p:sp>
      <p:grpSp>
        <p:nvGrpSpPr>
          <p:cNvPr id="853" name="Google Shape;853;p41"/>
          <p:cNvGrpSpPr/>
          <p:nvPr/>
        </p:nvGrpSpPr>
        <p:grpSpPr>
          <a:xfrm>
            <a:off x="611560" y="1768903"/>
            <a:ext cx="2924414" cy="1720553"/>
            <a:chOff x="635000" y="1382713"/>
            <a:chExt cx="7869238" cy="4572000"/>
          </a:xfrm>
        </p:grpSpPr>
        <p:sp>
          <p:nvSpPr>
            <p:cNvPr id="854" name="Google Shape;854;p41"/>
            <p:cNvSpPr/>
            <p:nvPr/>
          </p:nvSpPr>
          <p:spPr>
            <a:xfrm>
              <a:off x="811213" y="3267075"/>
              <a:ext cx="7478713" cy="2654300"/>
            </a:xfrm>
            <a:custGeom>
              <a:rect b="b" l="l" r="r" t="t"/>
              <a:pathLst>
                <a:path extrusionOk="0" h="1672" w="4711">
                  <a:moveTo>
                    <a:pt x="1290" y="1620"/>
                  </a:moveTo>
                  <a:lnTo>
                    <a:pt x="1304" y="1628"/>
                  </a:lnTo>
                  <a:lnTo>
                    <a:pt x="1318" y="1641"/>
                  </a:lnTo>
                  <a:lnTo>
                    <a:pt x="1332" y="1653"/>
                  </a:lnTo>
                  <a:lnTo>
                    <a:pt x="1348" y="1662"/>
                  </a:lnTo>
                  <a:lnTo>
                    <a:pt x="1348" y="1670"/>
                  </a:lnTo>
                  <a:lnTo>
                    <a:pt x="1339" y="1670"/>
                  </a:lnTo>
                  <a:lnTo>
                    <a:pt x="1330" y="1672"/>
                  </a:lnTo>
                  <a:lnTo>
                    <a:pt x="1316" y="1672"/>
                  </a:lnTo>
                  <a:lnTo>
                    <a:pt x="1304" y="1669"/>
                  </a:lnTo>
                  <a:lnTo>
                    <a:pt x="1297" y="1667"/>
                  </a:lnTo>
                  <a:lnTo>
                    <a:pt x="1294" y="1653"/>
                  </a:lnTo>
                  <a:lnTo>
                    <a:pt x="1290" y="1635"/>
                  </a:lnTo>
                  <a:lnTo>
                    <a:pt x="1290" y="1620"/>
                  </a:lnTo>
                  <a:close/>
                  <a:moveTo>
                    <a:pt x="1402" y="1590"/>
                  </a:moveTo>
                  <a:lnTo>
                    <a:pt x="1416" y="1593"/>
                  </a:lnTo>
                  <a:lnTo>
                    <a:pt x="1432" y="1599"/>
                  </a:lnTo>
                  <a:lnTo>
                    <a:pt x="1444" y="1604"/>
                  </a:lnTo>
                  <a:lnTo>
                    <a:pt x="1440" y="1604"/>
                  </a:lnTo>
                  <a:lnTo>
                    <a:pt x="1428" y="1611"/>
                  </a:lnTo>
                  <a:lnTo>
                    <a:pt x="1416" y="1616"/>
                  </a:lnTo>
                  <a:lnTo>
                    <a:pt x="1402" y="1620"/>
                  </a:lnTo>
                  <a:lnTo>
                    <a:pt x="1402" y="1613"/>
                  </a:lnTo>
                  <a:lnTo>
                    <a:pt x="1404" y="1611"/>
                  </a:lnTo>
                  <a:lnTo>
                    <a:pt x="1407" y="1609"/>
                  </a:lnTo>
                  <a:lnTo>
                    <a:pt x="1409" y="1607"/>
                  </a:lnTo>
                  <a:lnTo>
                    <a:pt x="1409" y="1606"/>
                  </a:lnTo>
                  <a:lnTo>
                    <a:pt x="1411" y="1604"/>
                  </a:lnTo>
                  <a:lnTo>
                    <a:pt x="1412" y="1600"/>
                  </a:lnTo>
                  <a:lnTo>
                    <a:pt x="1409" y="1600"/>
                  </a:lnTo>
                  <a:lnTo>
                    <a:pt x="1400" y="1609"/>
                  </a:lnTo>
                  <a:lnTo>
                    <a:pt x="1392" y="1614"/>
                  </a:lnTo>
                  <a:lnTo>
                    <a:pt x="1383" y="1616"/>
                  </a:lnTo>
                  <a:lnTo>
                    <a:pt x="1371" y="1620"/>
                  </a:lnTo>
                  <a:lnTo>
                    <a:pt x="1371" y="1604"/>
                  </a:lnTo>
                  <a:lnTo>
                    <a:pt x="1381" y="1600"/>
                  </a:lnTo>
                  <a:lnTo>
                    <a:pt x="1392" y="1595"/>
                  </a:lnTo>
                  <a:lnTo>
                    <a:pt x="1402" y="1590"/>
                  </a:lnTo>
                  <a:close/>
                  <a:moveTo>
                    <a:pt x="1374" y="1393"/>
                  </a:moveTo>
                  <a:lnTo>
                    <a:pt x="1378" y="1396"/>
                  </a:lnTo>
                  <a:lnTo>
                    <a:pt x="1381" y="1398"/>
                  </a:lnTo>
                  <a:lnTo>
                    <a:pt x="1383" y="1400"/>
                  </a:lnTo>
                  <a:lnTo>
                    <a:pt x="1385" y="1403"/>
                  </a:lnTo>
                  <a:lnTo>
                    <a:pt x="1385" y="1407"/>
                  </a:lnTo>
                  <a:lnTo>
                    <a:pt x="1386" y="1412"/>
                  </a:lnTo>
                  <a:lnTo>
                    <a:pt x="1378" y="1412"/>
                  </a:lnTo>
                  <a:lnTo>
                    <a:pt x="1376" y="1408"/>
                  </a:lnTo>
                  <a:lnTo>
                    <a:pt x="1374" y="1405"/>
                  </a:lnTo>
                  <a:lnTo>
                    <a:pt x="1374" y="1403"/>
                  </a:lnTo>
                  <a:lnTo>
                    <a:pt x="1372" y="1401"/>
                  </a:lnTo>
                  <a:lnTo>
                    <a:pt x="1374" y="1398"/>
                  </a:lnTo>
                  <a:lnTo>
                    <a:pt x="1374" y="1393"/>
                  </a:lnTo>
                  <a:close/>
                  <a:moveTo>
                    <a:pt x="4289" y="1370"/>
                  </a:moveTo>
                  <a:lnTo>
                    <a:pt x="4294" y="1384"/>
                  </a:lnTo>
                  <a:lnTo>
                    <a:pt x="4296" y="1400"/>
                  </a:lnTo>
                  <a:lnTo>
                    <a:pt x="4292" y="1415"/>
                  </a:lnTo>
                  <a:lnTo>
                    <a:pt x="4284" y="1424"/>
                  </a:lnTo>
                  <a:lnTo>
                    <a:pt x="4275" y="1429"/>
                  </a:lnTo>
                  <a:lnTo>
                    <a:pt x="4263" y="1435"/>
                  </a:lnTo>
                  <a:lnTo>
                    <a:pt x="4258" y="1414"/>
                  </a:lnTo>
                  <a:lnTo>
                    <a:pt x="4251" y="1393"/>
                  </a:lnTo>
                  <a:lnTo>
                    <a:pt x="4244" y="1374"/>
                  </a:lnTo>
                  <a:lnTo>
                    <a:pt x="4258" y="1374"/>
                  </a:lnTo>
                  <a:lnTo>
                    <a:pt x="4270" y="1381"/>
                  </a:lnTo>
                  <a:lnTo>
                    <a:pt x="4280" y="1379"/>
                  </a:lnTo>
                  <a:lnTo>
                    <a:pt x="4289" y="1370"/>
                  </a:lnTo>
                  <a:close/>
                  <a:moveTo>
                    <a:pt x="4577" y="1367"/>
                  </a:moveTo>
                  <a:lnTo>
                    <a:pt x="4580" y="1368"/>
                  </a:lnTo>
                  <a:lnTo>
                    <a:pt x="4584" y="1370"/>
                  </a:lnTo>
                  <a:lnTo>
                    <a:pt x="4586" y="1372"/>
                  </a:lnTo>
                  <a:lnTo>
                    <a:pt x="4587" y="1374"/>
                  </a:lnTo>
                  <a:lnTo>
                    <a:pt x="4589" y="1375"/>
                  </a:lnTo>
                  <a:lnTo>
                    <a:pt x="4593" y="1379"/>
                  </a:lnTo>
                  <a:lnTo>
                    <a:pt x="4593" y="1377"/>
                  </a:lnTo>
                  <a:lnTo>
                    <a:pt x="4594" y="1375"/>
                  </a:lnTo>
                  <a:lnTo>
                    <a:pt x="4596" y="1372"/>
                  </a:lnTo>
                  <a:lnTo>
                    <a:pt x="4596" y="1370"/>
                  </a:lnTo>
                  <a:lnTo>
                    <a:pt x="4598" y="1370"/>
                  </a:lnTo>
                  <a:lnTo>
                    <a:pt x="4600" y="1370"/>
                  </a:lnTo>
                  <a:lnTo>
                    <a:pt x="4600" y="1374"/>
                  </a:lnTo>
                  <a:lnTo>
                    <a:pt x="4601" y="1377"/>
                  </a:lnTo>
                  <a:lnTo>
                    <a:pt x="4603" y="1382"/>
                  </a:lnTo>
                  <a:lnTo>
                    <a:pt x="4603" y="1388"/>
                  </a:lnTo>
                  <a:lnTo>
                    <a:pt x="4603" y="1393"/>
                  </a:lnTo>
                  <a:lnTo>
                    <a:pt x="4591" y="1407"/>
                  </a:lnTo>
                  <a:lnTo>
                    <a:pt x="4580" y="1424"/>
                  </a:lnTo>
                  <a:lnTo>
                    <a:pt x="4584" y="1435"/>
                  </a:lnTo>
                  <a:lnTo>
                    <a:pt x="4582" y="1438"/>
                  </a:lnTo>
                  <a:lnTo>
                    <a:pt x="4577" y="1442"/>
                  </a:lnTo>
                  <a:lnTo>
                    <a:pt x="4572" y="1443"/>
                  </a:lnTo>
                  <a:lnTo>
                    <a:pt x="4567" y="1445"/>
                  </a:lnTo>
                  <a:lnTo>
                    <a:pt x="4561" y="1449"/>
                  </a:lnTo>
                  <a:lnTo>
                    <a:pt x="4558" y="1450"/>
                  </a:lnTo>
                  <a:lnTo>
                    <a:pt x="4554" y="1456"/>
                  </a:lnTo>
                  <a:lnTo>
                    <a:pt x="4554" y="1461"/>
                  </a:lnTo>
                  <a:lnTo>
                    <a:pt x="4553" y="1466"/>
                  </a:lnTo>
                  <a:lnTo>
                    <a:pt x="4553" y="1471"/>
                  </a:lnTo>
                  <a:lnTo>
                    <a:pt x="4551" y="1478"/>
                  </a:lnTo>
                  <a:lnTo>
                    <a:pt x="4547" y="1482"/>
                  </a:lnTo>
                  <a:lnTo>
                    <a:pt x="4542" y="1485"/>
                  </a:lnTo>
                  <a:lnTo>
                    <a:pt x="4537" y="1489"/>
                  </a:lnTo>
                  <a:lnTo>
                    <a:pt x="4532" y="1492"/>
                  </a:lnTo>
                  <a:lnTo>
                    <a:pt x="4526" y="1497"/>
                  </a:lnTo>
                  <a:lnTo>
                    <a:pt x="4519" y="1497"/>
                  </a:lnTo>
                  <a:lnTo>
                    <a:pt x="4511" y="1491"/>
                  </a:lnTo>
                  <a:lnTo>
                    <a:pt x="4502" y="1485"/>
                  </a:lnTo>
                  <a:lnTo>
                    <a:pt x="4495" y="1480"/>
                  </a:lnTo>
                  <a:lnTo>
                    <a:pt x="4488" y="1470"/>
                  </a:lnTo>
                  <a:lnTo>
                    <a:pt x="4493" y="1466"/>
                  </a:lnTo>
                  <a:lnTo>
                    <a:pt x="4495" y="1461"/>
                  </a:lnTo>
                  <a:lnTo>
                    <a:pt x="4497" y="1457"/>
                  </a:lnTo>
                  <a:lnTo>
                    <a:pt x="4498" y="1452"/>
                  </a:lnTo>
                  <a:lnTo>
                    <a:pt x="4500" y="1447"/>
                  </a:lnTo>
                  <a:lnTo>
                    <a:pt x="4504" y="1443"/>
                  </a:lnTo>
                  <a:lnTo>
                    <a:pt x="4514" y="1440"/>
                  </a:lnTo>
                  <a:lnTo>
                    <a:pt x="4525" y="1438"/>
                  </a:lnTo>
                  <a:lnTo>
                    <a:pt x="4535" y="1435"/>
                  </a:lnTo>
                  <a:lnTo>
                    <a:pt x="4540" y="1429"/>
                  </a:lnTo>
                  <a:lnTo>
                    <a:pt x="4549" y="1417"/>
                  </a:lnTo>
                  <a:lnTo>
                    <a:pt x="4556" y="1403"/>
                  </a:lnTo>
                  <a:lnTo>
                    <a:pt x="4565" y="1389"/>
                  </a:lnTo>
                  <a:lnTo>
                    <a:pt x="4572" y="1375"/>
                  </a:lnTo>
                  <a:lnTo>
                    <a:pt x="4577" y="1367"/>
                  </a:lnTo>
                  <a:close/>
                  <a:moveTo>
                    <a:pt x="4570" y="1239"/>
                  </a:moveTo>
                  <a:lnTo>
                    <a:pt x="4577" y="1239"/>
                  </a:lnTo>
                  <a:lnTo>
                    <a:pt x="4593" y="1255"/>
                  </a:lnTo>
                  <a:lnTo>
                    <a:pt x="4607" y="1269"/>
                  </a:lnTo>
                  <a:lnTo>
                    <a:pt x="4621" y="1285"/>
                  </a:lnTo>
                  <a:lnTo>
                    <a:pt x="4631" y="1305"/>
                  </a:lnTo>
                  <a:lnTo>
                    <a:pt x="4636" y="1305"/>
                  </a:lnTo>
                  <a:lnTo>
                    <a:pt x="4642" y="1305"/>
                  </a:lnTo>
                  <a:lnTo>
                    <a:pt x="4645" y="1305"/>
                  </a:lnTo>
                  <a:lnTo>
                    <a:pt x="4647" y="1305"/>
                  </a:lnTo>
                  <a:lnTo>
                    <a:pt x="4650" y="1305"/>
                  </a:lnTo>
                  <a:lnTo>
                    <a:pt x="4654" y="1302"/>
                  </a:lnTo>
                  <a:lnTo>
                    <a:pt x="4656" y="1299"/>
                  </a:lnTo>
                  <a:lnTo>
                    <a:pt x="4657" y="1293"/>
                  </a:lnTo>
                  <a:lnTo>
                    <a:pt x="4661" y="1293"/>
                  </a:lnTo>
                  <a:lnTo>
                    <a:pt x="4661" y="1316"/>
                  </a:lnTo>
                  <a:lnTo>
                    <a:pt x="4659" y="1321"/>
                  </a:lnTo>
                  <a:lnTo>
                    <a:pt x="4657" y="1326"/>
                  </a:lnTo>
                  <a:lnTo>
                    <a:pt x="4656" y="1332"/>
                  </a:lnTo>
                  <a:lnTo>
                    <a:pt x="4654" y="1335"/>
                  </a:lnTo>
                  <a:lnTo>
                    <a:pt x="4642" y="1335"/>
                  </a:lnTo>
                  <a:lnTo>
                    <a:pt x="4642" y="1347"/>
                  </a:lnTo>
                  <a:lnTo>
                    <a:pt x="4631" y="1358"/>
                  </a:lnTo>
                  <a:lnTo>
                    <a:pt x="4622" y="1368"/>
                  </a:lnTo>
                  <a:lnTo>
                    <a:pt x="4612" y="1379"/>
                  </a:lnTo>
                  <a:lnTo>
                    <a:pt x="4612" y="1374"/>
                  </a:lnTo>
                  <a:lnTo>
                    <a:pt x="4610" y="1370"/>
                  </a:lnTo>
                  <a:lnTo>
                    <a:pt x="4610" y="1367"/>
                  </a:lnTo>
                  <a:lnTo>
                    <a:pt x="4610" y="1361"/>
                  </a:lnTo>
                  <a:lnTo>
                    <a:pt x="4612" y="1358"/>
                  </a:lnTo>
                  <a:lnTo>
                    <a:pt x="4612" y="1354"/>
                  </a:lnTo>
                  <a:lnTo>
                    <a:pt x="4612" y="1351"/>
                  </a:lnTo>
                  <a:lnTo>
                    <a:pt x="4610" y="1349"/>
                  </a:lnTo>
                  <a:lnTo>
                    <a:pt x="4607" y="1347"/>
                  </a:lnTo>
                  <a:lnTo>
                    <a:pt x="4603" y="1346"/>
                  </a:lnTo>
                  <a:lnTo>
                    <a:pt x="4600" y="1344"/>
                  </a:lnTo>
                  <a:lnTo>
                    <a:pt x="4596" y="1342"/>
                  </a:lnTo>
                  <a:lnTo>
                    <a:pt x="4593" y="1340"/>
                  </a:lnTo>
                  <a:lnTo>
                    <a:pt x="4591" y="1339"/>
                  </a:lnTo>
                  <a:lnTo>
                    <a:pt x="4591" y="1337"/>
                  </a:lnTo>
                  <a:lnTo>
                    <a:pt x="4593" y="1335"/>
                  </a:lnTo>
                  <a:lnTo>
                    <a:pt x="4596" y="1330"/>
                  </a:lnTo>
                  <a:lnTo>
                    <a:pt x="4601" y="1326"/>
                  </a:lnTo>
                  <a:lnTo>
                    <a:pt x="4607" y="1321"/>
                  </a:lnTo>
                  <a:lnTo>
                    <a:pt x="4612" y="1316"/>
                  </a:lnTo>
                  <a:lnTo>
                    <a:pt x="4605" y="1309"/>
                  </a:lnTo>
                  <a:lnTo>
                    <a:pt x="4598" y="1297"/>
                  </a:lnTo>
                  <a:lnTo>
                    <a:pt x="4587" y="1279"/>
                  </a:lnTo>
                  <a:lnTo>
                    <a:pt x="4579" y="1264"/>
                  </a:lnTo>
                  <a:lnTo>
                    <a:pt x="4574" y="1250"/>
                  </a:lnTo>
                  <a:lnTo>
                    <a:pt x="4570" y="1239"/>
                  </a:lnTo>
                  <a:close/>
                  <a:moveTo>
                    <a:pt x="4507" y="1056"/>
                  </a:moveTo>
                  <a:lnTo>
                    <a:pt x="4516" y="1056"/>
                  </a:lnTo>
                  <a:lnTo>
                    <a:pt x="4532" y="1068"/>
                  </a:lnTo>
                  <a:lnTo>
                    <a:pt x="4551" y="1079"/>
                  </a:lnTo>
                  <a:lnTo>
                    <a:pt x="4551" y="1089"/>
                  </a:lnTo>
                  <a:lnTo>
                    <a:pt x="4539" y="1089"/>
                  </a:lnTo>
                  <a:lnTo>
                    <a:pt x="4530" y="1082"/>
                  </a:lnTo>
                  <a:lnTo>
                    <a:pt x="4521" y="1075"/>
                  </a:lnTo>
                  <a:lnTo>
                    <a:pt x="4514" y="1066"/>
                  </a:lnTo>
                  <a:lnTo>
                    <a:pt x="4507" y="1056"/>
                  </a:lnTo>
                  <a:close/>
                  <a:moveTo>
                    <a:pt x="4692" y="995"/>
                  </a:moveTo>
                  <a:lnTo>
                    <a:pt x="4696" y="995"/>
                  </a:lnTo>
                  <a:lnTo>
                    <a:pt x="4699" y="997"/>
                  </a:lnTo>
                  <a:lnTo>
                    <a:pt x="4699" y="997"/>
                  </a:lnTo>
                  <a:lnTo>
                    <a:pt x="4701" y="998"/>
                  </a:lnTo>
                  <a:lnTo>
                    <a:pt x="4701" y="1000"/>
                  </a:lnTo>
                  <a:lnTo>
                    <a:pt x="4703" y="1002"/>
                  </a:lnTo>
                  <a:lnTo>
                    <a:pt x="4704" y="1005"/>
                  </a:lnTo>
                  <a:lnTo>
                    <a:pt x="4708" y="1011"/>
                  </a:lnTo>
                  <a:lnTo>
                    <a:pt x="4710" y="1017"/>
                  </a:lnTo>
                  <a:lnTo>
                    <a:pt x="4711" y="1024"/>
                  </a:lnTo>
                  <a:lnTo>
                    <a:pt x="4704" y="1024"/>
                  </a:lnTo>
                  <a:lnTo>
                    <a:pt x="4704" y="1017"/>
                  </a:lnTo>
                  <a:lnTo>
                    <a:pt x="4699" y="1014"/>
                  </a:lnTo>
                  <a:lnTo>
                    <a:pt x="4697" y="1009"/>
                  </a:lnTo>
                  <a:lnTo>
                    <a:pt x="4696" y="1005"/>
                  </a:lnTo>
                  <a:lnTo>
                    <a:pt x="4694" y="1000"/>
                  </a:lnTo>
                  <a:lnTo>
                    <a:pt x="4692" y="995"/>
                  </a:lnTo>
                  <a:close/>
                  <a:moveTo>
                    <a:pt x="4532" y="974"/>
                  </a:moveTo>
                  <a:lnTo>
                    <a:pt x="4535" y="974"/>
                  </a:lnTo>
                  <a:lnTo>
                    <a:pt x="4537" y="976"/>
                  </a:lnTo>
                  <a:lnTo>
                    <a:pt x="4537" y="977"/>
                  </a:lnTo>
                  <a:lnTo>
                    <a:pt x="4539" y="977"/>
                  </a:lnTo>
                  <a:lnTo>
                    <a:pt x="4540" y="977"/>
                  </a:lnTo>
                  <a:lnTo>
                    <a:pt x="4542" y="979"/>
                  </a:lnTo>
                  <a:lnTo>
                    <a:pt x="4544" y="984"/>
                  </a:lnTo>
                  <a:lnTo>
                    <a:pt x="4544" y="990"/>
                  </a:lnTo>
                  <a:lnTo>
                    <a:pt x="4546" y="993"/>
                  </a:lnTo>
                  <a:lnTo>
                    <a:pt x="4547" y="997"/>
                  </a:lnTo>
                  <a:lnTo>
                    <a:pt x="4549" y="1000"/>
                  </a:lnTo>
                  <a:lnTo>
                    <a:pt x="4551" y="1005"/>
                  </a:lnTo>
                  <a:lnTo>
                    <a:pt x="4539" y="1005"/>
                  </a:lnTo>
                  <a:lnTo>
                    <a:pt x="4537" y="997"/>
                  </a:lnTo>
                  <a:lnTo>
                    <a:pt x="4533" y="991"/>
                  </a:lnTo>
                  <a:lnTo>
                    <a:pt x="4532" y="984"/>
                  </a:lnTo>
                  <a:lnTo>
                    <a:pt x="4532" y="974"/>
                  </a:lnTo>
                  <a:close/>
                  <a:moveTo>
                    <a:pt x="2907" y="967"/>
                  </a:moveTo>
                  <a:lnTo>
                    <a:pt x="2907" y="974"/>
                  </a:lnTo>
                  <a:lnTo>
                    <a:pt x="2915" y="993"/>
                  </a:lnTo>
                  <a:lnTo>
                    <a:pt x="2915" y="1014"/>
                  </a:lnTo>
                  <a:lnTo>
                    <a:pt x="2910" y="1033"/>
                  </a:lnTo>
                  <a:lnTo>
                    <a:pt x="2901" y="1052"/>
                  </a:lnTo>
                  <a:lnTo>
                    <a:pt x="2891" y="1070"/>
                  </a:lnTo>
                  <a:lnTo>
                    <a:pt x="2882" y="1087"/>
                  </a:lnTo>
                  <a:lnTo>
                    <a:pt x="2875" y="1101"/>
                  </a:lnTo>
                  <a:lnTo>
                    <a:pt x="2872" y="1119"/>
                  </a:lnTo>
                  <a:lnTo>
                    <a:pt x="2870" y="1134"/>
                  </a:lnTo>
                  <a:lnTo>
                    <a:pt x="2868" y="1147"/>
                  </a:lnTo>
                  <a:lnTo>
                    <a:pt x="2861" y="1157"/>
                  </a:lnTo>
                  <a:lnTo>
                    <a:pt x="2849" y="1166"/>
                  </a:lnTo>
                  <a:lnTo>
                    <a:pt x="2849" y="1162"/>
                  </a:lnTo>
                  <a:lnTo>
                    <a:pt x="2842" y="1161"/>
                  </a:lnTo>
                  <a:lnTo>
                    <a:pt x="2837" y="1159"/>
                  </a:lnTo>
                  <a:lnTo>
                    <a:pt x="2832" y="1155"/>
                  </a:lnTo>
                  <a:lnTo>
                    <a:pt x="2828" y="1150"/>
                  </a:lnTo>
                  <a:lnTo>
                    <a:pt x="2826" y="1143"/>
                  </a:lnTo>
                  <a:lnTo>
                    <a:pt x="2819" y="1129"/>
                  </a:lnTo>
                  <a:lnTo>
                    <a:pt x="2818" y="1115"/>
                  </a:lnTo>
                  <a:lnTo>
                    <a:pt x="2823" y="1103"/>
                  </a:lnTo>
                  <a:lnTo>
                    <a:pt x="2828" y="1089"/>
                  </a:lnTo>
                  <a:lnTo>
                    <a:pt x="2833" y="1075"/>
                  </a:lnTo>
                  <a:lnTo>
                    <a:pt x="2833" y="1066"/>
                  </a:lnTo>
                  <a:lnTo>
                    <a:pt x="2832" y="1052"/>
                  </a:lnTo>
                  <a:lnTo>
                    <a:pt x="2830" y="1038"/>
                  </a:lnTo>
                  <a:lnTo>
                    <a:pt x="2830" y="1024"/>
                  </a:lnTo>
                  <a:lnTo>
                    <a:pt x="2849" y="1024"/>
                  </a:lnTo>
                  <a:lnTo>
                    <a:pt x="2854" y="1016"/>
                  </a:lnTo>
                  <a:lnTo>
                    <a:pt x="2865" y="1005"/>
                  </a:lnTo>
                  <a:lnTo>
                    <a:pt x="2875" y="993"/>
                  </a:lnTo>
                  <a:lnTo>
                    <a:pt x="2887" y="981"/>
                  </a:lnTo>
                  <a:lnTo>
                    <a:pt x="2898" y="972"/>
                  </a:lnTo>
                  <a:lnTo>
                    <a:pt x="2907" y="967"/>
                  </a:lnTo>
                  <a:close/>
                  <a:moveTo>
                    <a:pt x="4455" y="913"/>
                  </a:moveTo>
                  <a:lnTo>
                    <a:pt x="4469" y="918"/>
                  </a:lnTo>
                  <a:lnTo>
                    <a:pt x="4469" y="925"/>
                  </a:lnTo>
                  <a:lnTo>
                    <a:pt x="4458" y="925"/>
                  </a:lnTo>
                  <a:lnTo>
                    <a:pt x="4458" y="921"/>
                  </a:lnTo>
                  <a:lnTo>
                    <a:pt x="4457" y="920"/>
                  </a:lnTo>
                  <a:lnTo>
                    <a:pt x="4457" y="918"/>
                  </a:lnTo>
                  <a:lnTo>
                    <a:pt x="4455" y="918"/>
                  </a:lnTo>
                  <a:lnTo>
                    <a:pt x="4455" y="916"/>
                  </a:lnTo>
                  <a:lnTo>
                    <a:pt x="4455" y="913"/>
                  </a:lnTo>
                  <a:close/>
                  <a:moveTo>
                    <a:pt x="4205" y="909"/>
                  </a:moveTo>
                  <a:lnTo>
                    <a:pt x="4209" y="909"/>
                  </a:lnTo>
                  <a:lnTo>
                    <a:pt x="4210" y="918"/>
                  </a:lnTo>
                  <a:lnTo>
                    <a:pt x="4212" y="930"/>
                  </a:lnTo>
                  <a:lnTo>
                    <a:pt x="4217" y="944"/>
                  </a:lnTo>
                  <a:lnTo>
                    <a:pt x="4221" y="956"/>
                  </a:lnTo>
                  <a:lnTo>
                    <a:pt x="4224" y="963"/>
                  </a:lnTo>
                  <a:lnTo>
                    <a:pt x="4226" y="965"/>
                  </a:lnTo>
                  <a:lnTo>
                    <a:pt x="4231" y="967"/>
                  </a:lnTo>
                  <a:lnTo>
                    <a:pt x="4235" y="967"/>
                  </a:lnTo>
                  <a:lnTo>
                    <a:pt x="4240" y="969"/>
                  </a:lnTo>
                  <a:lnTo>
                    <a:pt x="4244" y="969"/>
                  </a:lnTo>
                  <a:lnTo>
                    <a:pt x="4247" y="970"/>
                  </a:lnTo>
                  <a:lnTo>
                    <a:pt x="4247" y="976"/>
                  </a:lnTo>
                  <a:lnTo>
                    <a:pt x="4251" y="988"/>
                  </a:lnTo>
                  <a:lnTo>
                    <a:pt x="4254" y="1002"/>
                  </a:lnTo>
                  <a:lnTo>
                    <a:pt x="4259" y="1019"/>
                  </a:lnTo>
                  <a:lnTo>
                    <a:pt x="4263" y="1031"/>
                  </a:lnTo>
                  <a:lnTo>
                    <a:pt x="4266" y="1040"/>
                  </a:lnTo>
                  <a:lnTo>
                    <a:pt x="4275" y="1040"/>
                  </a:lnTo>
                  <a:lnTo>
                    <a:pt x="4280" y="1042"/>
                  </a:lnTo>
                  <a:lnTo>
                    <a:pt x="4286" y="1044"/>
                  </a:lnTo>
                  <a:lnTo>
                    <a:pt x="4289" y="1047"/>
                  </a:lnTo>
                  <a:lnTo>
                    <a:pt x="4292" y="1052"/>
                  </a:lnTo>
                  <a:lnTo>
                    <a:pt x="4301" y="1065"/>
                  </a:lnTo>
                  <a:lnTo>
                    <a:pt x="4305" y="1082"/>
                  </a:lnTo>
                  <a:lnTo>
                    <a:pt x="4324" y="1082"/>
                  </a:lnTo>
                  <a:lnTo>
                    <a:pt x="4331" y="1100"/>
                  </a:lnTo>
                  <a:lnTo>
                    <a:pt x="4341" y="1112"/>
                  </a:lnTo>
                  <a:lnTo>
                    <a:pt x="4350" y="1124"/>
                  </a:lnTo>
                  <a:lnTo>
                    <a:pt x="4359" y="1140"/>
                  </a:lnTo>
                  <a:lnTo>
                    <a:pt x="4362" y="1166"/>
                  </a:lnTo>
                  <a:lnTo>
                    <a:pt x="4361" y="1187"/>
                  </a:lnTo>
                  <a:lnTo>
                    <a:pt x="4355" y="1208"/>
                  </a:lnTo>
                  <a:lnTo>
                    <a:pt x="4347" y="1227"/>
                  </a:lnTo>
                  <a:lnTo>
                    <a:pt x="4338" y="1248"/>
                  </a:lnTo>
                  <a:lnTo>
                    <a:pt x="4327" y="1271"/>
                  </a:lnTo>
                  <a:lnTo>
                    <a:pt x="4324" y="1285"/>
                  </a:lnTo>
                  <a:lnTo>
                    <a:pt x="4319" y="1299"/>
                  </a:lnTo>
                  <a:lnTo>
                    <a:pt x="4315" y="1314"/>
                  </a:lnTo>
                  <a:lnTo>
                    <a:pt x="4310" y="1326"/>
                  </a:lnTo>
                  <a:lnTo>
                    <a:pt x="4301" y="1335"/>
                  </a:lnTo>
                  <a:lnTo>
                    <a:pt x="4291" y="1340"/>
                  </a:lnTo>
                  <a:lnTo>
                    <a:pt x="4279" y="1346"/>
                  </a:lnTo>
                  <a:lnTo>
                    <a:pt x="4266" y="1351"/>
                  </a:lnTo>
                  <a:lnTo>
                    <a:pt x="4258" y="1354"/>
                  </a:lnTo>
                  <a:lnTo>
                    <a:pt x="4247" y="1346"/>
                  </a:lnTo>
                  <a:lnTo>
                    <a:pt x="4235" y="1335"/>
                  </a:lnTo>
                  <a:lnTo>
                    <a:pt x="4226" y="1342"/>
                  </a:lnTo>
                  <a:lnTo>
                    <a:pt x="4216" y="1346"/>
                  </a:lnTo>
                  <a:lnTo>
                    <a:pt x="4203" y="1344"/>
                  </a:lnTo>
                  <a:lnTo>
                    <a:pt x="4190" y="1342"/>
                  </a:lnTo>
                  <a:lnTo>
                    <a:pt x="4174" y="1340"/>
                  </a:lnTo>
                  <a:lnTo>
                    <a:pt x="4167" y="1305"/>
                  </a:lnTo>
                  <a:lnTo>
                    <a:pt x="4162" y="1304"/>
                  </a:lnTo>
                  <a:lnTo>
                    <a:pt x="4156" y="1302"/>
                  </a:lnTo>
                  <a:lnTo>
                    <a:pt x="4151" y="1300"/>
                  </a:lnTo>
                  <a:lnTo>
                    <a:pt x="4148" y="1297"/>
                  </a:lnTo>
                  <a:lnTo>
                    <a:pt x="4144" y="1295"/>
                  </a:lnTo>
                  <a:lnTo>
                    <a:pt x="4142" y="1293"/>
                  </a:lnTo>
                  <a:lnTo>
                    <a:pt x="4142" y="1292"/>
                  </a:lnTo>
                  <a:lnTo>
                    <a:pt x="4144" y="1290"/>
                  </a:lnTo>
                  <a:lnTo>
                    <a:pt x="4144" y="1288"/>
                  </a:lnTo>
                  <a:lnTo>
                    <a:pt x="4144" y="1286"/>
                  </a:lnTo>
                  <a:lnTo>
                    <a:pt x="4142" y="1285"/>
                  </a:lnTo>
                  <a:lnTo>
                    <a:pt x="4141" y="1283"/>
                  </a:lnTo>
                  <a:lnTo>
                    <a:pt x="4135" y="1281"/>
                  </a:lnTo>
                  <a:lnTo>
                    <a:pt x="4134" y="1283"/>
                  </a:lnTo>
                  <a:lnTo>
                    <a:pt x="4134" y="1285"/>
                  </a:lnTo>
                  <a:lnTo>
                    <a:pt x="4134" y="1285"/>
                  </a:lnTo>
                  <a:lnTo>
                    <a:pt x="4132" y="1286"/>
                  </a:lnTo>
                  <a:lnTo>
                    <a:pt x="4130" y="1286"/>
                  </a:lnTo>
                  <a:lnTo>
                    <a:pt x="4128" y="1286"/>
                  </a:lnTo>
                  <a:lnTo>
                    <a:pt x="4128" y="1281"/>
                  </a:lnTo>
                  <a:lnTo>
                    <a:pt x="4123" y="1281"/>
                  </a:lnTo>
                  <a:lnTo>
                    <a:pt x="4123" y="1278"/>
                  </a:lnTo>
                  <a:lnTo>
                    <a:pt x="4130" y="1274"/>
                  </a:lnTo>
                  <a:lnTo>
                    <a:pt x="4135" y="1269"/>
                  </a:lnTo>
                  <a:lnTo>
                    <a:pt x="4139" y="1264"/>
                  </a:lnTo>
                  <a:lnTo>
                    <a:pt x="4135" y="1264"/>
                  </a:lnTo>
                  <a:lnTo>
                    <a:pt x="4135" y="1258"/>
                  </a:lnTo>
                  <a:lnTo>
                    <a:pt x="4127" y="1267"/>
                  </a:lnTo>
                  <a:lnTo>
                    <a:pt x="4118" y="1272"/>
                  </a:lnTo>
                  <a:lnTo>
                    <a:pt x="4104" y="1278"/>
                  </a:lnTo>
                  <a:lnTo>
                    <a:pt x="4099" y="1267"/>
                  </a:lnTo>
                  <a:lnTo>
                    <a:pt x="4092" y="1257"/>
                  </a:lnTo>
                  <a:lnTo>
                    <a:pt x="4083" y="1248"/>
                  </a:lnTo>
                  <a:lnTo>
                    <a:pt x="4071" y="1241"/>
                  </a:lnTo>
                  <a:lnTo>
                    <a:pt x="4055" y="1239"/>
                  </a:lnTo>
                  <a:lnTo>
                    <a:pt x="4045" y="1236"/>
                  </a:lnTo>
                  <a:lnTo>
                    <a:pt x="4031" y="1234"/>
                  </a:lnTo>
                  <a:lnTo>
                    <a:pt x="4011" y="1236"/>
                  </a:lnTo>
                  <a:lnTo>
                    <a:pt x="3992" y="1237"/>
                  </a:lnTo>
                  <a:lnTo>
                    <a:pt x="3973" y="1241"/>
                  </a:lnTo>
                  <a:lnTo>
                    <a:pt x="3956" y="1244"/>
                  </a:lnTo>
                  <a:lnTo>
                    <a:pt x="3943" y="1248"/>
                  </a:lnTo>
                  <a:lnTo>
                    <a:pt x="3936" y="1271"/>
                  </a:lnTo>
                  <a:lnTo>
                    <a:pt x="3919" y="1271"/>
                  </a:lnTo>
                  <a:lnTo>
                    <a:pt x="3903" y="1269"/>
                  </a:lnTo>
                  <a:lnTo>
                    <a:pt x="3886" y="1271"/>
                  </a:lnTo>
                  <a:lnTo>
                    <a:pt x="3874" y="1274"/>
                  </a:lnTo>
                  <a:lnTo>
                    <a:pt x="3861" y="1279"/>
                  </a:lnTo>
                  <a:lnTo>
                    <a:pt x="3851" y="1285"/>
                  </a:lnTo>
                  <a:lnTo>
                    <a:pt x="3839" y="1286"/>
                  </a:lnTo>
                  <a:lnTo>
                    <a:pt x="3825" y="1286"/>
                  </a:lnTo>
                  <a:lnTo>
                    <a:pt x="3821" y="1279"/>
                  </a:lnTo>
                  <a:lnTo>
                    <a:pt x="3818" y="1274"/>
                  </a:lnTo>
                  <a:lnTo>
                    <a:pt x="3812" y="1269"/>
                  </a:lnTo>
                  <a:lnTo>
                    <a:pt x="3809" y="1264"/>
                  </a:lnTo>
                  <a:lnTo>
                    <a:pt x="3818" y="1251"/>
                  </a:lnTo>
                  <a:lnTo>
                    <a:pt x="3819" y="1236"/>
                  </a:lnTo>
                  <a:lnTo>
                    <a:pt x="3818" y="1218"/>
                  </a:lnTo>
                  <a:lnTo>
                    <a:pt x="3811" y="1201"/>
                  </a:lnTo>
                  <a:lnTo>
                    <a:pt x="3804" y="1182"/>
                  </a:lnTo>
                  <a:lnTo>
                    <a:pt x="3795" y="1164"/>
                  </a:lnTo>
                  <a:lnTo>
                    <a:pt x="3790" y="1148"/>
                  </a:lnTo>
                  <a:lnTo>
                    <a:pt x="3786" y="1136"/>
                  </a:lnTo>
                  <a:lnTo>
                    <a:pt x="3790" y="1136"/>
                  </a:lnTo>
                  <a:lnTo>
                    <a:pt x="3793" y="1138"/>
                  </a:lnTo>
                  <a:lnTo>
                    <a:pt x="3795" y="1138"/>
                  </a:lnTo>
                  <a:lnTo>
                    <a:pt x="3797" y="1140"/>
                  </a:lnTo>
                  <a:lnTo>
                    <a:pt x="3797" y="1140"/>
                  </a:lnTo>
                  <a:lnTo>
                    <a:pt x="3799" y="1138"/>
                  </a:lnTo>
                  <a:lnTo>
                    <a:pt x="3800" y="1136"/>
                  </a:lnTo>
                  <a:lnTo>
                    <a:pt x="3802" y="1133"/>
                  </a:lnTo>
                  <a:lnTo>
                    <a:pt x="3793" y="1124"/>
                  </a:lnTo>
                  <a:lnTo>
                    <a:pt x="3790" y="1113"/>
                  </a:lnTo>
                  <a:lnTo>
                    <a:pt x="3786" y="1101"/>
                  </a:lnTo>
                  <a:lnTo>
                    <a:pt x="3795" y="1091"/>
                  </a:lnTo>
                  <a:lnTo>
                    <a:pt x="3802" y="1080"/>
                  </a:lnTo>
                  <a:lnTo>
                    <a:pt x="3809" y="1070"/>
                  </a:lnTo>
                  <a:lnTo>
                    <a:pt x="3819" y="1061"/>
                  </a:lnTo>
                  <a:lnTo>
                    <a:pt x="3832" y="1056"/>
                  </a:lnTo>
                  <a:lnTo>
                    <a:pt x="3840" y="1056"/>
                  </a:lnTo>
                  <a:lnTo>
                    <a:pt x="3854" y="1054"/>
                  </a:lnTo>
                  <a:lnTo>
                    <a:pt x="3872" y="1051"/>
                  </a:lnTo>
                  <a:lnTo>
                    <a:pt x="3888" y="1047"/>
                  </a:lnTo>
                  <a:lnTo>
                    <a:pt x="3902" y="1044"/>
                  </a:lnTo>
                  <a:lnTo>
                    <a:pt x="3907" y="1031"/>
                  </a:lnTo>
                  <a:lnTo>
                    <a:pt x="3915" y="1017"/>
                  </a:lnTo>
                  <a:lnTo>
                    <a:pt x="3926" y="1007"/>
                  </a:lnTo>
                  <a:lnTo>
                    <a:pt x="3940" y="1002"/>
                  </a:lnTo>
                  <a:lnTo>
                    <a:pt x="3940" y="990"/>
                  </a:lnTo>
                  <a:lnTo>
                    <a:pt x="3947" y="986"/>
                  </a:lnTo>
                  <a:lnTo>
                    <a:pt x="3956" y="977"/>
                  </a:lnTo>
                  <a:lnTo>
                    <a:pt x="3966" y="969"/>
                  </a:lnTo>
                  <a:lnTo>
                    <a:pt x="3977" y="962"/>
                  </a:lnTo>
                  <a:lnTo>
                    <a:pt x="3987" y="956"/>
                  </a:lnTo>
                  <a:lnTo>
                    <a:pt x="3994" y="960"/>
                  </a:lnTo>
                  <a:lnTo>
                    <a:pt x="3996" y="962"/>
                  </a:lnTo>
                  <a:lnTo>
                    <a:pt x="3996" y="965"/>
                  </a:lnTo>
                  <a:lnTo>
                    <a:pt x="3996" y="969"/>
                  </a:lnTo>
                  <a:lnTo>
                    <a:pt x="3998" y="974"/>
                  </a:lnTo>
                  <a:lnTo>
                    <a:pt x="4003" y="976"/>
                  </a:lnTo>
                  <a:lnTo>
                    <a:pt x="4008" y="976"/>
                  </a:lnTo>
                  <a:lnTo>
                    <a:pt x="4011" y="977"/>
                  </a:lnTo>
                  <a:lnTo>
                    <a:pt x="4017" y="979"/>
                  </a:lnTo>
                  <a:lnTo>
                    <a:pt x="4020" y="963"/>
                  </a:lnTo>
                  <a:lnTo>
                    <a:pt x="4025" y="955"/>
                  </a:lnTo>
                  <a:lnTo>
                    <a:pt x="4032" y="949"/>
                  </a:lnTo>
                  <a:lnTo>
                    <a:pt x="4041" y="944"/>
                  </a:lnTo>
                  <a:lnTo>
                    <a:pt x="4050" y="941"/>
                  </a:lnTo>
                  <a:lnTo>
                    <a:pt x="4059" y="932"/>
                  </a:lnTo>
                  <a:lnTo>
                    <a:pt x="4055" y="930"/>
                  </a:lnTo>
                  <a:lnTo>
                    <a:pt x="4055" y="928"/>
                  </a:lnTo>
                  <a:lnTo>
                    <a:pt x="4053" y="927"/>
                  </a:lnTo>
                  <a:lnTo>
                    <a:pt x="4052" y="925"/>
                  </a:lnTo>
                  <a:lnTo>
                    <a:pt x="4066" y="925"/>
                  </a:lnTo>
                  <a:lnTo>
                    <a:pt x="4080" y="932"/>
                  </a:lnTo>
                  <a:lnTo>
                    <a:pt x="4095" y="934"/>
                  </a:lnTo>
                  <a:lnTo>
                    <a:pt x="4111" y="934"/>
                  </a:lnTo>
                  <a:lnTo>
                    <a:pt x="4128" y="932"/>
                  </a:lnTo>
                  <a:lnTo>
                    <a:pt x="4128" y="941"/>
                  </a:lnTo>
                  <a:lnTo>
                    <a:pt x="4116" y="956"/>
                  </a:lnTo>
                  <a:lnTo>
                    <a:pt x="4109" y="979"/>
                  </a:lnTo>
                  <a:lnTo>
                    <a:pt x="4121" y="986"/>
                  </a:lnTo>
                  <a:lnTo>
                    <a:pt x="4137" y="995"/>
                  </a:lnTo>
                  <a:lnTo>
                    <a:pt x="4153" y="1004"/>
                  </a:lnTo>
                  <a:lnTo>
                    <a:pt x="4169" y="1009"/>
                  </a:lnTo>
                  <a:lnTo>
                    <a:pt x="4181" y="1009"/>
                  </a:lnTo>
                  <a:lnTo>
                    <a:pt x="4190" y="995"/>
                  </a:lnTo>
                  <a:lnTo>
                    <a:pt x="4195" y="972"/>
                  </a:lnTo>
                  <a:lnTo>
                    <a:pt x="4196" y="949"/>
                  </a:lnTo>
                  <a:lnTo>
                    <a:pt x="4200" y="927"/>
                  </a:lnTo>
                  <a:lnTo>
                    <a:pt x="4205" y="909"/>
                  </a:lnTo>
                  <a:close/>
                  <a:moveTo>
                    <a:pt x="4439" y="897"/>
                  </a:moveTo>
                  <a:lnTo>
                    <a:pt x="4443" y="901"/>
                  </a:lnTo>
                  <a:lnTo>
                    <a:pt x="4446" y="904"/>
                  </a:lnTo>
                  <a:lnTo>
                    <a:pt x="4450" y="906"/>
                  </a:lnTo>
                  <a:lnTo>
                    <a:pt x="4450" y="913"/>
                  </a:lnTo>
                  <a:lnTo>
                    <a:pt x="4443" y="913"/>
                  </a:lnTo>
                  <a:lnTo>
                    <a:pt x="4441" y="913"/>
                  </a:lnTo>
                  <a:lnTo>
                    <a:pt x="4439" y="911"/>
                  </a:lnTo>
                  <a:lnTo>
                    <a:pt x="4437" y="911"/>
                  </a:lnTo>
                  <a:lnTo>
                    <a:pt x="4436" y="911"/>
                  </a:lnTo>
                  <a:lnTo>
                    <a:pt x="4430" y="909"/>
                  </a:lnTo>
                  <a:lnTo>
                    <a:pt x="4432" y="906"/>
                  </a:lnTo>
                  <a:lnTo>
                    <a:pt x="4432" y="902"/>
                  </a:lnTo>
                  <a:lnTo>
                    <a:pt x="4432" y="902"/>
                  </a:lnTo>
                  <a:lnTo>
                    <a:pt x="4432" y="901"/>
                  </a:lnTo>
                  <a:lnTo>
                    <a:pt x="4434" y="901"/>
                  </a:lnTo>
                  <a:lnTo>
                    <a:pt x="4436" y="901"/>
                  </a:lnTo>
                  <a:lnTo>
                    <a:pt x="4439" y="897"/>
                  </a:lnTo>
                  <a:close/>
                  <a:moveTo>
                    <a:pt x="3867" y="897"/>
                  </a:moveTo>
                  <a:lnTo>
                    <a:pt x="3874" y="899"/>
                  </a:lnTo>
                  <a:lnTo>
                    <a:pt x="3879" y="899"/>
                  </a:lnTo>
                  <a:lnTo>
                    <a:pt x="3884" y="899"/>
                  </a:lnTo>
                  <a:lnTo>
                    <a:pt x="3888" y="901"/>
                  </a:lnTo>
                  <a:lnTo>
                    <a:pt x="3893" y="902"/>
                  </a:lnTo>
                  <a:lnTo>
                    <a:pt x="3893" y="909"/>
                  </a:lnTo>
                  <a:lnTo>
                    <a:pt x="3889" y="909"/>
                  </a:lnTo>
                  <a:lnTo>
                    <a:pt x="3889" y="913"/>
                  </a:lnTo>
                  <a:lnTo>
                    <a:pt x="3884" y="911"/>
                  </a:lnTo>
                  <a:lnTo>
                    <a:pt x="3879" y="909"/>
                  </a:lnTo>
                  <a:lnTo>
                    <a:pt x="3874" y="906"/>
                  </a:lnTo>
                  <a:lnTo>
                    <a:pt x="3870" y="902"/>
                  </a:lnTo>
                  <a:lnTo>
                    <a:pt x="3867" y="897"/>
                  </a:lnTo>
                  <a:close/>
                  <a:moveTo>
                    <a:pt x="4443" y="887"/>
                  </a:moveTo>
                  <a:lnTo>
                    <a:pt x="4455" y="887"/>
                  </a:lnTo>
                  <a:lnTo>
                    <a:pt x="4462" y="909"/>
                  </a:lnTo>
                  <a:lnTo>
                    <a:pt x="4455" y="909"/>
                  </a:lnTo>
                  <a:lnTo>
                    <a:pt x="4455" y="906"/>
                  </a:lnTo>
                  <a:lnTo>
                    <a:pt x="4450" y="902"/>
                  </a:lnTo>
                  <a:lnTo>
                    <a:pt x="4448" y="899"/>
                  </a:lnTo>
                  <a:lnTo>
                    <a:pt x="4446" y="895"/>
                  </a:lnTo>
                  <a:lnTo>
                    <a:pt x="4444" y="892"/>
                  </a:lnTo>
                  <a:lnTo>
                    <a:pt x="4443" y="887"/>
                  </a:lnTo>
                  <a:close/>
                  <a:moveTo>
                    <a:pt x="3963" y="883"/>
                  </a:moveTo>
                  <a:lnTo>
                    <a:pt x="3982" y="883"/>
                  </a:lnTo>
                  <a:lnTo>
                    <a:pt x="3982" y="887"/>
                  </a:lnTo>
                  <a:lnTo>
                    <a:pt x="3978" y="887"/>
                  </a:lnTo>
                  <a:lnTo>
                    <a:pt x="3966" y="895"/>
                  </a:lnTo>
                  <a:lnTo>
                    <a:pt x="3952" y="904"/>
                  </a:lnTo>
                  <a:lnTo>
                    <a:pt x="3940" y="913"/>
                  </a:lnTo>
                  <a:lnTo>
                    <a:pt x="3936" y="913"/>
                  </a:lnTo>
                  <a:lnTo>
                    <a:pt x="3935" y="911"/>
                  </a:lnTo>
                  <a:lnTo>
                    <a:pt x="3935" y="911"/>
                  </a:lnTo>
                  <a:lnTo>
                    <a:pt x="3933" y="911"/>
                  </a:lnTo>
                  <a:lnTo>
                    <a:pt x="3931" y="909"/>
                  </a:lnTo>
                  <a:lnTo>
                    <a:pt x="3928" y="909"/>
                  </a:lnTo>
                  <a:lnTo>
                    <a:pt x="3928" y="906"/>
                  </a:lnTo>
                  <a:lnTo>
                    <a:pt x="3945" y="895"/>
                  </a:lnTo>
                  <a:lnTo>
                    <a:pt x="3963" y="883"/>
                  </a:lnTo>
                  <a:close/>
                  <a:moveTo>
                    <a:pt x="3917" y="878"/>
                  </a:moveTo>
                  <a:lnTo>
                    <a:pt x="3921" y="881"/>
                  </a:lnTo>
                  <a:lnTo>
                    <a:pt x="3922" y="881"/>
                  </a:lnTo>
                  <a:lnTo>
                    <a:pt x="3922" y="881"/>
                  </a:lnTo>
                  <a:lnTo>
                    <a:pt x="3922" y="883"/>
                  </a:lnTo>
                  <a:lnTo>
                    <a:pt x="3922" y="883"/>
                  </a:lnTo>
                  <a:lnTo>
                    <a:pt x="3922" y="887"/>
                  </a:lnTo>
                  <a:lnTo>
                    <a:pt x="3924" y="890"/>
                  </a:lnTo>
                  <a:lnTo>
                    <a:pt x="3917" y="890"/>
                  </a:lnTo>
                  <a:lnTo>
                    <a:pt x="3905" y="894"/>
                  </a:lnTo>
                  <a:lnTo>
                    <a:pt x="3891" y="894"/>
                  </a:lnTo>
                  <a:lnTo>
                    <a:pt x="3879" y="890"/>
                  </a:lnTo>
                  <a:lnTo>
                    <a:pt x="3879" y="888"/>
                  </a:lnTo>
                  <a:lnTo>
                    <a:pt x="3881" y="888"/>
                  </a:lnTo>
                  <a:lnTo>
                    <a:pt x="3881" y="888"/>
                  </a:lnTo>
                  <a:lnTo>
                    <a:pt x="3881" y="888"/>
                  </a:lnTo>
                  <a:lnTo>
                    <a:pt x="3881" y="888"/>
                  </a:lnTo>
                  <a:lnTo>
                    <a:pt x="3882" y="887"/>
                  </a:lnTo>
                  <a:lnTo>
                    <a:pt x="3891" y="883"/>
                  </a:lnTo>
                  <a:lnTo>
                    <a:pt x="3900" y="883"/>
                  </a:lnTo>
                  <a:lnTo>
                    <a:pt x="3908" y="883"/>
                  </a:lnTo>
                  <a:lnTo>
                    <a:pt x="3917" y="878"/>
                  </a:lnTo>
                  <a:close/>
                  <a:moveTo>
                    <a:pt x="3851" y="878"/>
                  </a:moveTo>
                  <a:lnTo>
                    <a:pt x="3858" y="880"/>
                  </a:lnTo>
                  <a:lnTo>
                    <a:pt x="3861" y="881"/>
                  </a:lnTo>
                  <a:lnTo>
                    <a:pt x="3865" y="883"/>
                  </a:lnTo>
                  <a:lnTo>
                    <a:pt x="3868" y="887"/>
                  </a:lnTo>
                  <a:lnTo>
                    <a:pt x="3870" y="890"/>
                  </a:lnTo>
                  <a:lnTo>
                    <a:pt x="3867" y="890"/>
                  </a:lnTo>
                  <a:lnTo>
                    <a:pt x="3858" y="894"/>
                  </a:lnTo>
                  <a:lnTo>
                    <a:pt x="3847" y="894"/>
                  </a:lnTo>
                  <a:lnTo>
                    <a:pt x="3835" y="894"/>
                  </a:lnTo>
                  <a:lnTo>
                    <a:pt x="3835" y="887"/>
                  </a:lnTo>
                  <a:lnTo>
                    <a:pt x="3840" y="885"/>
                  </a:lnTo>
                  <a:lnTo>
                    <a:pt x="3846" y="883"/>
                  </a:lnTo>
                  <a:lnTo>
                    <a:pt x="3847" y="881"/>
                  </a:lnTo>
                  <a:lnTo>
                    <a:pt x="3851" y="878"/>
                  </a:lnTo>
                  <a:close/>
                  <a:moveTo>
                    <a:pt x="4411" y="871"/>
                  </a:moveTo>
                  <a:lnTo>
                    <a:pt x="4418" y="874"/>
                  </a:lnTo>
                  <a:lnTo>
                    <a:pt x="4422" y="876"/>
                  </a:lnTo>
                  <a:lnTo>
                    <a:pt x="4427" y="880"/>
                  </a:lnTo>
                  <a:lnTo>
                    <a:pt x="4430" y="883"/>
                  </a:lnTo>
                  <a:lnTo>
                    <a:pt x="4432" y="888"/>
                  </a:lnTo>
                  <a:lnTo>
                    <a:pt x="4436" y="894"/>
                  </a:lnTo>
                  <a:lnTo>
                    <a:pt x="4430" y="894"/>
                  </a:lnTo>
                  <a:lnTo>
                    <a:pt x="4427" y="890"/>
                  </a:lnTo>
                  <a:lnTo>
                    <a:pt x="4422" y="887"/>
                  </a:lnTo>
                  <a:lnTo>
                    <a:pt x="4418" y="883"/>
                  </a:lnTo>
                  <a:lnTo>
                    <a:pt x="4415" y="878"/>
                  </a:lnTo>
                  <a:lnTo>
                    <a:pt x="4411" y="871"/>
                  </a:lnTo>
                  <a:close/>
                  <a:moveTo>
                    <a:pt x="4385" y="864"/>
                  </a:moveTo>
                  <a:lnTo>
                    <a:pt x="4388" y="864"/>
                  </a:lnTo>
                  <a:lnTo>
                    <a:pt x="4390" y="866"/>
                  </a:lnTo>
                  <a:lnTo>
                    <a:pt x="4392" y="866"/>
                  </a:lnTo>
                  <a:lnTo>
                    <a:pt x="4394" y="867"/>
                  </a:lnTo>
                  <a:lnTo>
                    <a:pt x="4394" y="869"/>
                  </a:lnTo>
                  <a:lnTo>
                    <a:pt x="4397" y="871"/>
                  </a:lnTo>
                  <a:lnTo>
                    <a:pt x="4401" y="871"/>
                  </a:lnTo>
                  <a:lnTo>
                    <a:pt x="4401" y="874"/>
                  </a:lnTo>
                  <a:lnTo>
                    <a:pt x="4395" y="873"/>
                  </a:lnTo>
                  <a:lnTo>
                    <a:pt x="4392" y="871"/>
                  </a:lnTo>
                  <a:lnTo>
                    <a:pt x="4390" y="869"/>
                  </a:lnTo>
                  <a:lnTo>
                    <a:pt x="4388" y="867"/>
                  </a:lnTo>
                  <a:lnTo>
                    <a:pt x="4385" y="864"/>
                  </a:lnTo>
                  <a:close/>
                  <a:moveTo>
                    <a:pt x="4081" y="845"/>
                  </a:moveTo>
                  <a:lnTo>
                    <a:pt x="4094" y="848"/>
                  </a:lnTo>
                  <a:lnTo>
                    <a:pt x="4094" y="855"/>
                  </a:lnTo>
                  <a:lnTo>
                    <a:pt x="4085" y="860"/>
                  </a:lnTo>
                  <a:lnTo>
                    <a:pt x="4085" y="860"/>
                  </a:lnTo>
                  <a:lnTo>
                    <a:pt x="4083" y="862"/>
                  </a:lnTo>
                  <a:lnTo>
                    <a:pt x="4083" y="862"/>
                  </a:lnTo>
                  <a:lnTo>
                    <a:pt x="4083" y="862"/>
                  </a:lnTo>
                  <a:lnTo>
                    <a:pt x="4083" y="862"/>
                  </a:lnTo>
                  <a:lnTo>
                    <a:pt x="4081" y="864"/>
                  </a:lnTo>
                  <a:lnTo>
                    <a:pt x="4081" y="845"/>
                  </a:lnTo>
                  <a:close/>
                  <a:moveTo>
                    <a:pt x="4362" y="825"/>
                  </a:moveTo>
                  <a:lnTo>
                    <a:pt x="4373" y="832"/>
                  </a:lnTo>
                  <a:lnTo>
                    <a:pt x="4380" y="843"/>
                  </a:lnTo>
                  <a:lnTo>
                    <a:pt x="4385" y="855"/>
                  </a:lnTo>
                  <a:lnTo>
                    <a:pt x="4382" y="855"/>
                  </a:lnTo>
                  <a:lnTo>
                    <a:pt x="4382" y="860"/>
                  </a:lnTo>
                  <a:lnTo>
                    <a:pt x="4369" y="855"/>
                  </a:lnTo>
                  <a:lnTo>
                    <a:pt x="4366" y="846"/>
                  </a:lnTo>
                  <a:lnTo>
                    <a:pt x="4364" y="838"/>
                  </a:lnTo>
                  <a:lnTo>
                    <a:pt x="4362" y="825"/>
                  </a:lnTo>
                  <a:close/>
                  <a:moveTo>
                    <a:pt x="4331" y="825"/>
                  </a:moveTo>
                  <a:lnTo>
                    <a:pt x="4340" y="825"/>
                  </a:lnTo>
                  <a:lnTo>
                    <a:pt x="4340" y="845"/>
                  </a:lnTo>
                  <a:lnTo>
                    <a:pt x="4305" y="855"/>
                  </a:lnTo>
                  <a:lnTo>
                    <a:pt x="4299" y="853"/>
                  </a:lnTo>
                  <a:lnTo>
                    <a:pt x="4294" y="852"/>
                  </a:lnTo>
                  <a:lnTo>
                    <a:pt x="4287" y="850"/>
                  </a:lnTo>
                  <a:lnTo>
                    <a:pt x="4282" y="848"/>
                  </a:lnTo>
                  <a:lnTo>
                    <a:pt x="4282" y="841"/>
                  </a:lnTo>
                  <a:lnTo>
                    <a:pt x="4303" y="839"/>
                  </a:lnTo>
                  <a:lnTo>
                    <a:pt x="4319" y="834"/>
                  </a:lnTo>
                  <a:lnTo>
                    <a:pt x="4331" y="825"/>
                  </a:lnTo>
                  <a:close/>
                  <a:moveTo>
                    <a:pt x="3966" y="810"/>
                  </a:moveTo>
                  <a:lnTo>
                    <a:pt x="3982" y="810"/>
                  </a:lnTo>
                  <a:lnTo>
                    <a:pt x="3984" y="812"/>
                  </a:lnTo>
                  <a:lnTo>
                    <a:pt x="3984" y="812"/>
                  </a:lnTo>
                  <a:lnTo>
                    <a:pt x="3984" y="812"/>
                  </a:lnTo>
                  <a:lnTo>
                    <a:pt x="3984" y="812"/>
                  </a:lnTo>
                  <a:lnTo>
                    <a:pt x="3984" y="812"/>
                  </a:lnTo>
                  <a:lnTo>
                    <a:pt x="3985" y="813"/>
                  </a:lnTo>
                  <a:lnTo>
                    <a:pt x="3985" y="820"/>
                  </a:lnTo>
                  <a:lnTo>
                    <a:pt x="3966" y="820"/>
                  </a:lnTo>
                  <a:lnTo>
                    <a:pt x="3966" y="810"/>
                  </a:lnTo>
                  <a:close/>
                  <a:moveTo>
                    <a:pt x="3994" y="806"/>
                  </a:moveTo>
                  <a:lnTo>
                    <a:pt x="4032" y="810"/>
                  </a:lnTo>
                  <a:lnTo>
                    <a:pt x="4032" y="813"/>
                  </a:lnTo>
                  <a:lnTo>
                    <a:pt x="4034" y="817"/>
                  </a:lnTo>
                  <a:lnTo>
                    <a:pt x="4034" y="820"/>
                  </a:lnTo>
                  <a:lnTo>
                    <a:pt x="4036" y="825"/>
                  </a:lnTo>
                  <a:lnTo>
                    <a:pt x="4032" y="825"/>
                  </a:lnTo>
                  <a:lnTo>
                    <a:pt x="4022" y="819"/>
                  </a:lnTo>
                  <a:lnTo>
                    <a:pt x="4010" y="817"/>
                  </a:lnTo>
                  <a:lnTo>
                    <a:pt x="3994" y="817"/>
                  </a:lnTo>
                  <a:lnTo>
                    <a:pt x="3994" y="806"/>
                  </a:lnTo>
                  <a:close/>
                  <a:moveTo>
                    <a:pt x="4312" y="798"/>
                  </a:moveTo>
                  <a:lnTo>
                    <a:pt x="4331" y="798"/>
                  </a:lnTo>
                  <a:lnTo>
                    <a:pt x="4340" y="808"/>
                  </a:lnTo>
                  <a:lnTo>
                    <a:pt x="4347" y="819"/>
                  </a:lnTo>
                  <a:lnTo>
                    <a:pt x="4350" y="832"/>
                  </a:lnTo>
                  <a:lnTo>
                    <a:pt x="4347" y="832"/>
                  </a:lnTo>
                  <a:lnTo>
                    <a:pt x="4338" y="824"/>
                  </a:lnTo>
                  <a:lnTo>
                    <a:pt x="4329" y="815"/>
                  </a:lnTo>
                  <a:lnTo>
                    <a:pt x="4319" y="808"/>
                  </a:lnTo>
                  <a:lnTo>
                    <a:pt x="4312" y="798"/>
                  </a:lnTo>
                  <a:close/>
                  <a:moveTo>
                    <a:pt x="4057" y="777"/>
                  </a:moveTo>
                  <a:lnTo>
                    <a:pt x="4067" y="777"/>
                  </a:lnTo>
                  <a:lnTo>
                    <a:pt x="4081" y="778"/>
                  </a:lnTo>
                  <a:lnTo>
                    <a:pt x="4085" y="791"/>
                  </a:lnTo>
                  <a:lnTo>
                    <a:pt x="4090" y="801"/>
                  </a:lnTo>
                  <a:lnTo>
                    <a:pt x="4097" y="810"/>
                  </a:lnTo>
                  <a:lnTo>
                    <a:pt x="4097" y="813"/>
                  </a:lnTo>
                  <a:lnTo>
                    <a:pt x="4100" y="813"/>
                  </a:lnTo>
                  <a:lnTo>
                    <a:pt x="4100" y="810"/>
                  </a:lnTo>
                  <a:lnTo>
                    <a:pt x="4109" y="801"/>
                  </a:lnTo>
                  <a:lnTo>
                    <a:pt x="4118" y="796"/>
                  </a:lnTo>
                  <a:lnTo>
                    <a:pt x="4130" y="792"/>
                  </a:lnTo>
                  <a:lnTo>
                    <a:pt x="4148" y="791"/>
                  </a:lnTo>
                  <a:lnTo>
                    <a:pt x="4162" y="799"/>
                  </a:lnTo>
                  <a:lnTo>
                    <a:pt x="4179" y="806"/>
                  </a:lnTo>
                  <a:lnTo>
                    <a:pt x="4200" y="813"/>
                  </a:lnTo>
                  <a:lnTo>
                    <a:pt x="4217" y="824"/>
                  </a:lnTo>
                  <a:lnTo>
                    <a:pt x="4231" y="834"/>
                  </a:lnTo>
                  <a:lnTo>
                    <a:pt x="4238" y="848"/>
                  </a:lnTo>
                  <a:lnTo>
                    <a:pt x="4251" y="850"/>
                  </a:lnTo>
                  <a:lnTo>
                    <a:pt x="4259" y="853"/>
                  </a:lnTo>
                  <a:lnTo>
                    <a:pt x="4270" y="855"/>
                  </a:lnTo>
                  <a:lnTo>
                    <a:pt x="4270" y="864"/>
                  </a:lnTo>
                  <a:lnTo>
                    <a:pt x="4268" y="864"/>
                  </a:lnTo>
                  <a:lnTo>
                    <a:pt x="4265" y="866"/>
                  </a:lnTo>
                  <a:lnTo>
                    <a:pt x="4261" y="866"/>
                  </a:lnTo>
                  <a:lnTo>
                    <a:pt x="4259" y="867"/>
                  </a:lnTo>
                  <a:lnTo>
                    <a:pt x="4258" y="869"/>
                  </a:lnTo>
                  <a:lnTo>
                    <a:pt x="4259" y="869"/>
                  </a:lnTo>
                  <a:lnTo>
                    <a:pt x="4263" y="871"/>
                  </a:lnTo>
                  <a:lnTo>
                    <a:pt x="4275" y="888"/>
                  </a:lnTo>
                  <a:lnTo>
                    <a:pt x="4292" y="902"/>
                  </a:lnTo>
                  <a:lnTo>
                    <a:pt x="4312" y="913"/>
                  </a:lnTo>
                  <a:lnTo>
                    <a:pt x="4312" y="921"/>
                  </a:lnTo>
                  <a:lnTo>
                    <a:pt x="4289" y="921"/>
                  </a:lnTo>
                  <a:lnTo>
                    <a:pt x="4286" y="918"/>
                  </a:lnTo>
                  <a:lnTo>
                    <a:pt x="4282" y="916"/>
                  </a:lnTo>
                  <a:lnTo>
                    <a:pt x="4279" y="916"/>
                  </a:lnTo>
                  <a:lnTo>
                    <a:pt x="4275" y="916"/>
                  </a:lnTo>
                  <a:lnTo>
                    <a:pt x="4272" y="915"/>
                  </a:lnTo>
                  <a:lnTo>
                    <a:pt x="4266" y="913"/>
                  </a:lnTo>
                  <a:lnTo>
                    <a:pt x="4261" y="909"/>
                  </a:lnTo>
                  <a:lnTo>
                    <a:pt x="4258" y="906"/>
                  </a:lnTo>
                  <a:lnTo>
                    <a:pt x="4254" y="899"/>
                  </a:lnTo>
                  <a:lnTo>
                    <a:pt x="4251" y="894"/>
                  </a:lnTo>
                  <a:lnTo>
                    <a:pt x="4247" y="890"/>
                  </a:lnTo>
                  <a:lnTo>
                    <a:pt x="4233" y="883"/>
                  </a:lnTo>
                  <a:lnTo>
                    <a:pt x="4223" y="883"/>
                  </a:lnTo>
                  <a:lnTo>
                    <a:pt x="4210" y="887"/>
                  </a:lnTo>
                  <a:lnTo>
                    <a:pt x="4198" y="894"/>
                  </a:lnTo>
                  <a:lnTo>
                    <a:pt x="4186" y="897"/>
                  </a:lnTo>
                  <a:lnTo>
                    <a:pt x="4174" y="890"/>
                  </a:lnTo>
                  <a:lnTo>
                    <a:pt x="4162" y="887"/>
                  </a:lnTo>
                  <a:lnTo>
                    <a:pt x="4149" y="885"/>
                  </a:lnTo>
                  <a:lnTo>
                    <a:pt x="4132" y="887"/>
                  </a:lnTo>
                  <a:lnTo>
                    <a:pt x="4134" y="880"/>
                  </a:lnTo>
                  <a:lnTo>
                    <a:pt x="4135" y="874"/>
                  </a:lnTo>
                  <a:lnTo>
                    <a:pt x="4137" y="871"/>
                  </a:lnTo>
                  <a:lnTo>
                    <a:pt x="4139" y="867"/>
                  </a:lnTo>
                  <a:lnTo>
                    <a:pt x="4141" y="864"/>
                  </a:lnTo>
                  <a:lnTo>
                    <a:pt x="4139" y="860"/>
                  </a:lnTo>
                  <a:lnTo>
                    <a:pt x="4130" y="845"/>
                  </a:lnTo>
                  <a:lnTo>
                    <a:pt x="4118" y="836"/>
                  </a:lnTo>
                  <a:lnTo>
                    <a:pt x="4104" y="832"/>
                  </a:lnTo>
                  <a:lnTo>
                    <a:pt x="4088" y="827"/>
                  </a:lnTo>
                  <a:lnTo>
                    <a:pt x="4073" y="824"/>
                  </a:lnTo>
                  <a:lnTo>
                    <a:pt x="4060" y="817"/>
                  </a:lnTo>
                  <a:lnTo>
                    <a:pt x="4052" y="806"/>
                  </a:lnTo>
                  <a:lnTo>
                    <a:pt x="4055" y="805"/>
                  </a:lnTo>
                  <a:lnTo>
                    <a:pt x="4057" y="805"/>
                  </a:lnTo>
                  <a:lnTo>
                    <a:pt x="4059" y="803"/>
                  </a:lnTo>
                  <a:lnTo>
                    <a:pt x="4059" y="803"/>
                  </a:lnTo>
                  <a:lnTo>
                    <a:pt x="4060" y="801"/>
                  </a:lnTo>
                  <a:lnTo>
                    <a:pt x="4062" y="798"/>
                  </a:lnTo>
                  <a:lnTo>
                    <a:pt x="4052" y="796"/>
                  </a:lnTo>
                  <a:lnTo>
                    <a:pt x="4041" y="791"/>
                  </a:lnTo>
                  <a:lnTo>
                    <a:pt x="4032" y="787"/>
                  </a:lnTo>
                  <a:lnTo>
                    <a:pt x="4032" y="778"/>
                  </a:lnTo>
                  <a:lnTo>
                    <a:pt x="4046" y="777"/>
                  </a:lnTo>
                  <a:lnTo>
                    <a:pt x="4057" y="777"/>
                  </a:lnTo>
                  <a:close/>
                  <a:moveTo>
                    <a:pt x="1543" y="756"/>
                  </a:moveTo>
                  <a:lnTo>
                    <a:pt x="1536" y="768"/>
                  </a:lnTo>
                  <a:lnTo>
                    <a:pt x="1531" y="768"/>
                  </a:lnTo>
                  <a:lnTo>
                    <a:pt x="1531" y="771"/>
                  </a:lnTo>
                  <a:lnTo>
                    <a:pt x="1542" y="775"/>
                  </a:lnTo>
                  <a:lnTo>
                    <a:pt x="1552" y="780"/>
                  </a:lnTo>
                  <a:lnTo>
                    <a:pt x="1559" y="785"/>
                  </a:lnTo>
                  <a:lnTo>
                    <a:pt x="1563" y="787"/>
                  </a:lnTo>
                  <a:lnTo>
                    <a:pt x="1564" y="785"/>
                  </a:lnTo>
                  <a:lnTo>
                    <a:pt x="1564" y="784"/>
                  </a:lnTo>
                  <a:lnTo>
                    <a:pt x="1564" y="784"/>
                  </a:lnTo>
                  <a:lnTo>
                    <a:pt x="1566" y="782"/>
                  </a:lnTo>
                  <a:lnTo>
                    <a:pt x="1566" y="778"/>
                  </a:lnTo>
                  <a:lnTo>
                    <a:pt x="1559" y="778"/>
                  </a:lnTo>
                  <a:lnTo>
                    <a:pt x="1557" y="778"/>
                  </a:lnTo>
                  <a:lnTo>
                    <a:pt x="1556" y="777"/>
                  </a:lnTo>
                  <a:lnTo>
                    <a:pt x="1554" y="777"/>
                  </a:lnTo>
                  <a:lnTo>
                    <a:pt x="1550" y="777"/>
                  </a:lnTo>
                  <a:lnTo>
                    <a:pt x="1547" y="775"/>
                  </a:lnTo>
                  <a:lnTo>
                    <a:pt x="1547" y="756"/>
                  </a:lnTo>
                  <a:lnTo>
                    <a:pt x="1543" y="756"/>
                  </a:lnTo>
                  <a:close/>
                  <a:moveTo>
                    <a:pt x="3952" y="743"/>
                  </a:moveTo>
                  <a:lnTo>
                    <a:pt x="3954" y="743"/>
                  </a:lnTo>
                  <a:lnTo>
                    <a:pt x="3954" y="745"/>
                  </a:lnTo>
                  <a:lnTo>
                    <a:pt x="3954" y="747"/>
                  </a:lnTo>
                  <a:lnTo>
                    <a:pt x="3956" y="747"/>
                  </a:lnTo>
                  <a:lnTo>
                    <a:pt x="3956" y="749"/>
                  </a:lnTo>
                  <a:lnTo>
                    <a:pt x="3959" y="749"/>
                  </a:lnTo>
                  <a:lnTo>
                    <a:pt x="3957" y="750"/>
                  </a:lnTo>
                  <a:lnTo>
                    <a:pt x="3957" y="750"/>
                  </a:lnTo>
                  <a:lnTo>
                    <a:pt x="3957" y="750"/>
                  </a:lnTo>
                  <a:lnTo>
                    <a:pt x="3957" y="750"/>
                  </a:lnTo>
                  <a:lnTo>
                    <a:pt x="3956" y="750"/>
                  </a:lnTo>
                  <a:lnTo>
                    <a:pt x="3956" y="752"/>
                  </a:lnTo>
                  <a:lnTo>
                    <a:pt x="3950" y="757"/>
                  </a:lnTo>
                  <a:lnTo>
                    <a:pt x="3945" y="763"/>
                  </a:lnTo>
                  <a:lnTo>
                    <a:pt x="3940" y="768"/>
                  </a:lnTo>
                  <a:lnTo>
                    <a:pt x="3921" y="766"/>
                  </a:lnTo>
                  <a:lnTo>
                    <a:pt x="3905" y="766"/>
                  </a:lnTo>
                  <a:lnTo>
                    <a:pt x="3886" y="768"/>
                  </a:lnTo>
                  <a:lnTo>
                    <a:pt x="3886" y="778"/>
                  </a:lnTo>
                  <a:lnTo>
                    <a:pt x="3889" y="780"/>
                  </a:lnTo>
                  <a:lnTo>
                    <a:pt x="3889" y="782"/>
                  </a:lnTo>
                  <a:lnTo>
                    <a:pt x="3891" y="784"/>
                  </a:lnTo>
                  <a:lnTo>
                    <a:pt x="3893" y="787"/>
                  </a:lnTo>
                  <a:lnTo>
                    <a:pt x="3912" y="780"/>
                  </a:lnTo>
                  <a:lnTo>
                    <a:pt x="3931" y="775"/>
                  </a:lnTo>
                  <a:lnTo>
                    <a:pt x="3931" y="784"/>
                  </a:lnTo>
                  <a:lnTo>
                    <a:pt x="3928" y="784"/>
                  </a:lnTo>
                  <a:lnTo>
                    <a:pt x="3922" y="787"/>
                  </a:lnTo>
                  <a:lnTo>
                    <a:pt x="3915" y="791"/>
                  </a:lnTo>
                  <a:lnTo>
                    <a:pt x="3908" y="794"/>
                  </a:lnTo>
                  <a:lnTo>
                    <a:pt x="3914" y="806"/>
                  </a:lnTo>
                  <a:lnTo>
                    <a:pt x="3921" y="817"/>
                  </a:lnTo>
                  <a:lnTo>
                    <a:pt x="3924" y="827"/>
                  </a:lnTo>
                  <a:lnTo>
                    <a:pt x="3928" y="845"/>
                  </a:lnTo>
                  <a:lnTo>
                    <a:pt x="3924" y="845"/>
                  </a:lnTo>
                  <a:lnTo>
                    <a:pt x="3924" y="848"/>
                  </a:lnTo>
                  <a:lnTo>
                    <a:pt x="3921" y="846"/>
                  </a:lnTo>
                  <a:lnTo>
                    <a:pt x="3919" y="846"/>
                  </a:lnTo>
                  <a:lnTo>
                    <a:pt x="3919" y="846"/>
                  </a:lnTo>
                  <a:lnTo>
                    <a:pt x="3919" y="845"/>
                  </a:lnTo>
                  <a:lnTo>
                    <a:pt x="3917" y="845"/>
                  </a:lnTo>
                  <a:lnTo>
                    <a:pt x="3907" y="834"/>
                  </a:lnTo>
                  <a:lnTo>
                    <a:pt x="3898" y="822"/>
                  </a:lnTo>
                  <a:lnTo>
                    <a:pt x="3889" y="810"/>
                  </a:lnTo>
                  <a:lnTo>
                    <a:pt x="3889" y="848"/>
                  </a:lnTo>
                  <a:lnTo>
                    <a:pt x="3874" y="848"/>
                  </a:lnTo>
                  <a:lnTo>
                    <a:pt x="3874" y="846"/>
                  </a:lnTo>
                  <a:lnTo>
                    <a:pt x="3872" y="846"/>
                  </a:lnTo>
                  <a:lnTo>
                    <a:pt x="3872" y="846"/>
                  </a:lnTo>
                  <a:lnTo>
                    <a:pt x="3872" y="846"/>
                  </a:lnTo>
                  <a:lnTo>
                    <a:pt x="3872" y="845"/>
                  </a:lnTo>
                  <a:lnTo>
                    <a:pt x="3870" y="845"/>
                  </a:lnTo>
                  <a:lnTo>
                    <a:pt x="3872" y="832"/>
                  </a:lnTo>
                  <a:lnTo>
                    <a:pt x="3870" y="825"/>
                  </a:lnTo>
                  <a:lnTo>
                    <a:pt x="3867" y="819"/>
                  </a:lnTo>
                  <a:lnTo>
                    <a:pt x="3863" y="810"/>
                  </a:lnTo>
                  <a:lnTo>
                    <a:pt x="3863" y="801"/>
                  </a:lnTo>
                  <a:lnTo>
                    <a:pt x="3868" y="791"/>
                  </a:lnTo>
                  <a:lnTo>
                    <a:pt x="3875" y="777"/>
                  </a:lnTo>
                  <a:lnTo>
                    <a:pt x="3882" y="764"/>
                  </a:lnTo>
                  <a:lnTo>
                    <a:pt x="3889" y="754"/>
                  </a:lnTo>
                  <a:lnTo>
                    <a:pt x="3893" y="749"/>
                  </a:lnTo>
                  <a:lnTo>
                    <a:pt x="3910" y="754"/>
                  </a:lnTo>
                  <a:lnTo>
                    <a:pt x="3921" y="754"/>
                  </a:lnTo>
                  <a:lnTo>
                    <a:pt x="3929" y="752"/>
                  </a:lnTo>
                  <a:lnTo>
                    <a:pt x="3940" y="749"/>
                  </a:lnTo>
                  <a:lnTo>
                    <a:pt x="3950" y="743"/>
                  </a:lnTo>
                  <a:lnTo>
                    <a:pt x="3952" y="743"/>
                  </a:lnTo>
                  <a:close/>
                  <a:moveTo>
                    <a:pt x="3989" y="740"/>
                  </a:moveTo>
                  <a:lnTo>
                    <a:pt x="3996" y="743"/>
                  </a:lnTo>
                  <a:lnTo>
                    <a:pt x="3999" y="745"/>
                  </a:lnTo>
                  <a:lnTo>
                    <a:pt x="4003" y="749"/>
                  </a:lnTo>
                  <a:lnTo>
                    <a:pt x="4004" y="752"/>
                  </a:lnTo>
                  <a:lnTo>
                    <a:pt x="4004" y="759"/>
                  </a:lnTo>
                  <a:lnTo>
                    <a:pt x="4004" y="768"/>
                  </a:lnTo>
                  <a:lnTo>
                    <a:pt x="4001" y="770"/>
                  </a:lnTo>
                  <a:lnTo>
                    <a:pt x="3999" y="771"/>
                  </a:lnTo>
                  <a:lnTo>
                    <a:pt x="3999" y="773"/>
                  </a:lnTo>
                  <a:lnTo>
                    <a:pt x="3999" y="775"/>
                  </a:lnTo>
                  <a:lnTo>
                    <a:pt x="3999" y="777"/>
                  </a:lnTo>
                  <a:lnTo>
                    <a:pt x="3999" y="778"/>
                  </a:lnTo>
                  <a:lnTo>
                    <a:pt x="3998" y="780"/>
                  </a:lnTo>
                  <a:lnTo>
                    <a:pt x="3994" y="784"/>
                  </a:lnTo>
                  <a:lnTo>
                    <a:pt x="3994" y="775"/>
                  </a:lnTo>
                  <a:lnTo>
                    <a:pt x="3987" y="764"/>
                  </a:lnTo>
                  <a:lnTo>
                    <a:pt x="3987" y="752"/>
                  </a:lnTo>
                  <a:lnTo>
                    <a:pt x="3989" y="740"/>
                  </a:lnTo>
                  <a:close/>
                  <a:moveTo>
                    <a:pt x="3533" y="691"/>
                  </a:moveTo>
                  <a:lnTo>
                    <a:pt x="3566" y="695"/>
                  </a:lnTo>
                  <a:lnTo>
                    <a:pt x="3579" y="710"/>
                  </a:lnTo>
                  <a:lnTo>
                    <a:pt x="3593" y="719"/>
                  </a:lnTo>
                  <a:lnTo>
                    <a:pt x="3607" y="728"/>
                  </a:lnTo>
                  <a:lnTo>
                    <a:pt x="3624" y="736"/>
                  </a:lnTo>
                  <a:lnTo>
                    <a:pt x="3629" y="740"/>
                  </a:lnTo>
                  <a:lnTo>
                    <a:pt x="3629" y="742"/>
                  </a:lnTo>
                  <a:lnTo>
                    <a:pt x="3631" y="742"/>
                  </a:lnTo>
                  <a:lnTo>
                    <a:pt x="3638" y="749"/>
                  </a:lnTo>
                  <a:lnTo>
                    <a:pt x="3650" y="763"/>
                  </a:lnTo>
                  <a:lnTo>
                    <a:pt x="3661" y="778"/>
                  </a:lnTo>
                  <a:lnTo>
                    <a:pt x="3673" y="796"/>
                  </a:lnTo>
                  <a:lnTo>
                    <a:pt x="3690" y="810"/>
                  </a:lnTo>
                  <a:lnTo>
                    <a:pt x="3687" y="827"/>
                  </a:lnTo>
                  <a:lnTo>
                    <a:pt x="3687" y="848"/>
                  </a:lnTo>
                  <a:lnTo>
                    <a:pt x="3701" y="850"/>
                  </a:lnTo>
                  <a:lnTo>
                    <a:pt x="3710" y="853"/>
                  </a:lnTo>
                  <a:lnTo>
                    <a:pt x="3716" y="859"/>
                  </a:lnTo>
                  <a:lnTo>
                    <a:pt x="3725" y="864"/>
                  </a:lnTo>
                  <a:lnTo>
                    <a:pt x="3736" y="864"/>
                  </a:lnTo>
                  <a:lnTo>
                    <a:pt x="3744" y="860"/>
                  </a:lnTo>
                  <a:lnTo>
                    <a:pt x="3751" y="857"/>
                  </a:lnTo>
                  <a:lnTo>
                    <a:pt x="3758" y="855"/>
                  </a:lnTo>
                  <a:lnTo>
                    <a:pt x="3774" y="860"/>
                  </a:lnTo>
                  <a:lnTo>
                    <a:pt x="3792" y="867"/>
                  </a:lnTo>
                  <a:lnTo>
                    <a:pt x="3809" y="876"/>
                  </a:lnTo>
                  <a:lnTo>
                    <a:pt x="3825" y="883"/>
                  </a:lnTo>
                  <a:lnTo>
                    <a:pt x="3823" y="883"/>
                  </a:lnTo>
                  <a:lnTo>
                    <a:pt x="3821" y="885"/>
                  </a:lnTo>
                  <a:lnTo>
                    <a:pt x="3821" y="885"/>
                  </a:lnTo>
                  <a:lnTo>
                    <a:pt x="3819" y="885"/>
                  </a:lnTo>
                  <a:lnTo>
                    <a:pt x="3816" y="887"/>
                  </a:lnTo>
                  <a:lnTo>
                    <a:pt x="3806" y="890"/>
                  </a:lnTo>
                  <a:lnTo>
                    <a:pt x="3786" y="890"/>
                  </a:lnTo>
                  <a:lnTo>
                    <a:pt x="3764" y="887"/>
                  </a:lnTo>
                  <a:lnTo>
                    <a:pt x="3741" y="881"/>
                  </a:lnTo>
                  <a:lnTo>
                    <a:pt x="3716" y="876"/>
                  </a:lnTo>
                  <a:lnTo>
                    <a:pt x="3697" y="871"/>
                  </a:lnTo>
                  <a:lnTo>
                    <a:pt x="3682" y="864"/>
                  </a:lnTo>
                  <a:lnTo>
                    <a:pt x="3675" y="860"/>
                  </a:lnTo>
                  <a:lnTo>
                    <a:pt x="3678" y="857"/>
                  </a:lnTo>
                  <a:lnTo>
                    <a:pt x="3678" y="857"/>
                  </a:lnTo>
                  <a:lnTo>
                    <a:pt x="3680" y="855"/>
                  </a:lnTo>
                  <a:lnTo>
                    <a:pt x="3682" y="852"/>
                  </a:lnTo>
                  <a:lnTo>
                    <a:pt x="3661" y="846"/>
                  </a:lnTo>
                  <a:lnTo>
                    <a:pt x="3643" y="836"/>
                  </a:lnTo>
                  <a:lnTo>
                    <a:pt x="3627" y="820"/>
                  </a:lnTo>
                  <a:lnTo>
                    <a:pt x="3615" y="803"/>
                  </a:lnTo>
                  <a:lnTo>
                    <a:pt x="3603" y="784"/>
                  </a:lnTo>
                  <a:lnTo>
                    <a:pt x="3593" y="764"/>
                  </a:lnTo>
                  <a:lnTo>
                    <a:pt x="3582" y="749"/>
                  </a:lnTo>
                  <a:lnTo>
                    <a:pt x="3572" y="736"/>
                  </a:lnTo>
                  <a:lnTo>
                    <a:pt x="3561" y="728"/>
                  </a:lnTo>
                  <a:lnTo>
                    <a:pt x="3549" y="717"/>
                  </a:lnTo>
                  <a:lnTo>
                    <a:pt x="3538" y="707"/>
                  </a:lnTo>
                  <a:lnTo>
                    <a:pt x="3533" y="691"/>
                  </a:lnTo>
                  <a:close/>
                  <a:moveTo>
                    <a:pt x="3832" y="672"/>
                  </a:moveTo>
                  <a:lnTo>
                    <a:pt x="3842" y="675"/>
                  </a:lnTo>
                  <a:lnTo>
                    <a:pt x="3854" y="682"/>
                  </a:lnTo>
                  <a:lnTo>
                    <a:pt x="3865" y="693"/>
                  </a:lnTo>
                  <a:lnTo>
                    <a:pt x="3870" y="702"/>
                  </a:lnTo>
                  <a:lnTo>
                    <a:pt x="3865" y="705"/>
                  </a:lnTo>
                  <a:lnTo>
                    <a:pt x="3860" y="710"/>
                  </a:lnTo>
                  <a:lnTo>
                    <a:pt x="3854" y="714"/>
                  </a:lnTo>
                  <a:lnTo>
                    <a:pt x="3847" y="717"/>
                  </a:lnTo>
                  <a:lnTo>
                    <a:pt x="3853" y="733"/>
                  </a:lnTo>
                  <a:lnTo>
                    <a:pt x="3860" y="745"/>
                  </a:lnTo>
                  <a:lnTo>
                    <a:pt x="3867" y="759"/>
                  </a:lnTo>
                  <a:lnTo>
                    <a:pt x="3861" y="761"/>
                  </a:lnTo>
                  <a:lnTo>
                    <a:pt x="3858" y="761"/>
                  </a:lnTo>
                  <a:lnTo>
                    <a:pt x="3856" y="761"/>
                  </a:lnTo>
                  <a:lnTo>
                    <a:pt x="3856" y="761"/>
                  </a:lnTo>
                  <a:lnTo>
                    <a:pt x="3854" y="763"/>
                  </a:lnTo>
                  <a:lnTo>
                    <a:pt x="3853" y="764"/>
                  </a:lnTo>
                  <a:lnTo>
                    <a:pt x="3851" y="768"/>
                  </a:lnTo>
                  <a:lnTo>
                    <a:pt x="3842" y="784"/>
                  </a:lnTo>
                  <a:lnTo>
                    <a:pt x="3837" y="803"/>
                  </a:lnTo>
                  <a:lnTo>
                    <a:pt x="3828" y="820"/>
                  </a:lnTo>
                  <a:lnTo>
                    <a:pt x="3823" y="824"/>
                  </a:lnTo>
                  <a:lnTo>
                    <a:pt x="3818" y="824"/>
                  </a:lnTo>
                  <a:lnTo>
                    <a:pt x="3812" y="825"/>
                  </a:lnTo>
                  <a:lnTo>
                    <a:pt x="3806" y="825"/>
                  </a:lnTo>
                  <a:lnTo>
                    <a:pt x="3795" y="819"/>
                  </a:lnTo>
                  <a:lnTo>
                    <a:pt x="3785" y="817"/>
                  </a:lnTo>
                  <a:lnTo>
                    <a:pt x="3772" y="817"/>
                  </a:lnTo>
                  <a:lnTo>
                    <a:pt x="3760" y="815"/>
                  </a:lnTo>
                  <a:lnTo>
                    <a:pt x="3748" y="810"/>
                  </a:lnTo>
                  <a:lnTo>
                    <a:pt x="3736" y="794"/>
                  </a:lnTo>
                  <a:lnTo>
                    <a:pt x="3727" y="773"/>
                  </a:lnTo>
                  <a:lnTo>
                    <a:pt x="3725" y="749"/>
                  </a:lnTo>
                  <a:lnTo>
                    <a:pt x="3734" y="745"/>
                  </a:lnTo>
                  <a:lnTo>
                    <a:pt x="3741" y="745"/>
                  </a:lnTo>
                  <a:lnTo>
                    <a:pt x="3748" y="747"/>
                  </a:lnTo>
                  <a:lnTo>
                    <a:pt x="3755" y="743"/>
                  </a:lnTo>
                  <a:lnTo>
                    <a:pt x="3764" y="729"/>
                  </a:lnTo>
                  <a:lnTo>
                    <a:pt x="3786" y="726"/>
                  </a:lnTo>
                  <a:lnTo>
                    <a:pt x="3790" y="723"/>
                  </a:lnTo>
                  <a:lnTo>
                    <a:pt x="3793" y="719"/>
                  </a:lnTo>
                  <a:lnTo>
                    <a:pt x="3793" y="717"/>
                  </a:lnTo>
                  <a:lnTo>
                    <a:pt x="3795" y="716"/>
                  </a:lnTo>
                  <a:lnTo>
                    <a:pt x="3795" y="714"/>
                  </a:lnTo>
                  <a:lnTo>
                    <a:pt x="3795" y="712"/>
                  </a:lnTo>
                  <a:lnTo>
                    <a:pt x="3797" y="710"/>
                  </a:lnTo>
                  <a:lnTo>
                    <a:pt x="3797" y="710"/>
                  </a:lnTo>
                  <a:lnTo>
                    <a:pt x="3800" y="710"/>
                  </a:lnTo>
                  <a:lnTo>
                    <a:pt x="3806" y="710"/>
                  </a:lnTo>
                  <a:lnTo>
                    <a:pt x="3812" y="710"/>
                  </a:lnTo>
                  <a:lnTo>
                    <a:pt x="3816" y="698"/>
                  </a:lnTo>
                  <a:lnTo>
                    <a:pt x="3821" y="689"/>
                  </a:lnTo>
                  <a:lnTo>
                    <a:pt x="3826" y="681"/>
                  </a:lnTo>
                  <a:lnTo>
                    <a:pt x="3832" y="672"/>
                  </a:lnTo>
                  <a:close/>
                  <a:moveTo>
                    <a:pt x="3329" y="649"/>
                  </a:moveTo>
                  <a:lnTo>
                    <a:pt x="3339" y="656"/>
                  </a:lnTo>
                  <a:lnTo>
                    <a:pt x="3345" y="668"/>
                  </a:lnTo>
                  <a:lnTo>
                    <a:pt x="3345" y="686"/>
                  </a:lnTo>
                  <a:lnTo>
                    <a:pt x="3345" y="688"/>
                  </a:lnTo>
                  <a:lnTo>
                    <a:pt x="3346" y="688"/>
                  </a:lnTo>
                  <a:lnTo>
                    <a:pt x="3348" y="689"/>
                  </a:lnTo>
                  <a:lnTo>
                    <a:pt x="3348" y="689"/>
                  </a:lnTo>
                  <a:lnTo>
                    <a:pt x="3348" y="691"/>
                  </a:lnTo>
                  <a:lnTo>
                    <a:pt x="3348" y="695"/>
                  </a:lnTo>
                  <a:lnTo>
                    <a:pt x="3345" y="695"/>
                  </a:lnTo>
                  <a:lnTo>
                    <a:pt x="3341" y="696"/>
                  </a:lnTo>
                  <a:lnTo>
                    <a:pt x="3339" y="700"/>
                  </a:lnTo>
                  <a:lnTo>
                    <a:pt x="3336" y="702"/>
                  </a:lnTo>
                  <a:lnTo>
                    <a:pt x="3334" y="702"/>
                  </a:lnTo>
                  <a:lnTo>
                    <a:pt x="3332" y="700"/>
                  </a:lnTo>
                  <a:lnTo>
                    <a:pt x="3331" y="700"/>
                  </a:lnTo>
                  <a:lnTo>
                    <a:pt x="3331" y="700"/>
                  </a:lnTo>
                  <a:lnTo>
                    <a:pt x="3329" y="698"/>
                  </a:lnTo>
                  <a:lnTo>
                    <a:pt x="3322" y="684"/>
                  </a:lnTo>
                  <a:lnTo>
                    <a:pt x="3322" y="663"/>
                  </a:lnTo>
                  <a:lnTo>
                    <a:pt x="3324" y="660"/>
                  </a:lnTo>
                  <a:lnTo>
                    <a:pt x="3326" y="658"/>
                  </a:lnTo>
                  <a:lnTo>
                    <a:pt x="3327" y="654"/>
                  </a:lnTo>
                  <a:lnTo>
                    <a:pt x="3329" y="649"/>
                  </a:lnTo>
                  <a:close/>
                  <a:moveTo>
                    <a:pt x="3956" y="628"/>
                  </a:moveTo>
                  <a:lnTo>
                    <a:pt x="3964" y="637"/>
                  </a:lnTo>
                  <a:lnTo>
                    <a:pt x="3970" y="647"/>
                  </a:lnTo>
                  <a:lnTo>
                    <a:pt x="3970" y="663"/>
                  </a:lnTo>
                  <a:lnTo>
                    <a:pt x="3971" y="667"/>
                  </a:lnTo>
                  <a:lnTo>
                    <a:pt x="3973" y="667"/>
                  </a:lnTo>
                  <a:lnTo>
                    <a:pt x="3973" y="668"/>
                  </a:lnTo>
                  <a:lnTo>
                    <a:pt x="3973" y="668"/>
                  </a:lnTo>
                  <a:lnTo>
                    <a:pt x="3971" y="668"/>
                  </a:lnTo>
                  <a:lnTo>
                    <a:pt x="3970" y="672"/>
                  </a:lnTo>
                  <a:lnTo>
                    <a:pt x="3970" y="675"/>
                  </a:lnTo>
                  <a:lnTo>
                    <a:pt x="3968" y="675"/>
                  </a:lnTo>
                  <a:lnTo>
                    <a:pt x="3968" y="677"/>
                  </a:lnTo>
                  <a:lnTo>
                    <a:pt x="3968" y="677"/>
                  </a:lnTo>
                  <a:lnTo>
                    <a:pt x="3968" y="677"/>
                  </a:lnTo>
                  <a:lnTo>
                    <a:pt x="3966" y="677"/>
                  </a:lnTo>
                  <a:lnTo>
                    <a:pt x="3963" y="679"/>
                  </a:lnTo>
                  <a:lnTo>
                    <a:pt x="3961" y="675"/>
                  </a:lnTo>
                  <a:lnTo>
                    <a:pt x="3961" y="674"/>
                  </a:lnTo>
                  <a:lnTo>
                    <a:pt x="3961" y="674"/>
                  </a:lnTo>
                  <a:lnTo>
                    <a:pt x="3961" y="674"/>
                  </a:lnTo>
                  <a:lnTo>
                    <a:pt x="3959" y="674"/>
                  </a:lnTo>
                  <a:lnTo>
                    <a:pt x="3957" y="674"/>
                  </a:lnTo>
                  <a:lnTo>
                    <a:pt x="3956" y="672"/>
                  </a:lnTo>
                  <a:lnTo>
                    <a:pt x="3956" y="675"/>
                  </a:lnTo>
                  <a:lnTo>
                    <a:pt x="3957" y="677"/>
                  </a:lnTo>
                  <a:lnTo>
                    <a:pt x="3959" y="679"/>
                  </a:lnTo>
                  <a:lnTo>
                    <a:pt x="3961" y="681"/>
                  </a:lnTo>
                  <a:lnTo>
                    <a:pt x="3961" y="681"/>
                  </a:lnTo>
                  <a:lnTo>
                    <a:pt x="3959" y="682"/>
                  </a:lnTo>
                  <a:lnTo>
                    <a:pt x="3959" y="684"/>
                  </a:lnTo>
                  <a:lnTo>
                    <a:pt x="3959" y="686"/>
                  </a:lnTo>
                  <a:lnTo>
                    <a:pt x="3959" y="691"/>
                  </a:lnTo>
                  <a:lnTo>
                    <a:pt x="3950" y="691"/>
                  </a:lnTo>
                  <a:lnTo>
                    <a:pt x="3950" y="686"/>
                  </a:lnTo>
                  <a:lnTo>
                    <a:pt x="3945" y="684"/>
                  </a:lnTo>
                  <a:lnTo>
                    <a:pt x="3940" y="681"/>
                  </a:lnTo>
                  <a:lnTo>
                    <a:pt x="3938" y="677"/>
                  </a:lnTo>
                  <a:lnTo>
                    <a:pt x="3936" y="672"/>
                  </a:lnTo>
                  <a:lnTo>
                    <a:pt x="3935" y="667"/>
                  </a:lnTo>
                  <a:lnTo>
                    <a:pt x="3931" y="660"/>
                  </a:lnTo>
                  <a:lnTo>
                    <a:pt x="3926" y="663"/>
                  </a:lnTo>
                  <a:lnTo>
                    <a:pt x="3919" y="667"/>
                  </a:lnTo>
                  <a:lnTo>
                    <a:pt x="3912" y="668"/>
                  </a:lnTo>
                  <a:lnTo>
                    <a:pt x="3905" y="672"/>
                  </a:lnTo>
                  <a:lnTo>
                    <a:pt x="3905" y="663"/>
                  </a:lnTo>
                  <a:lnTo>
                    <a:pt x="3907" y="661"/>
                  </a:lnTo>
                  <a:lnTo>
                    <a:pt x="3907" y="661"/>
                  </a:lnTo>
                  <a:lnTo>
                    <a:pt x="3907" y="660"/>
                  </a:lnTo>
                  <a:lnTo>
                    <a:pt x="3908" y="660"/>
                  </a:lnTo>
                  <a:lnTo>
                    <a:pt x="3908" y="656"/>
                  </a:lnTo>
                  <a:lnTo>
                    <a:pt x="3922" y="651"/>
                  </a:lnTo>
                  <a:lnTo>
                    <a:pt x="3935" y="647"/>
                  </a:lnTo>
                  <a:lnTo>
                    <a:pt x="3947" y="640"/>
                  </a:lnTo>
                  <a:lnTo>
                    <a:pt x="3956" y="628"/>
                  </a:lnTo>
                  <a:close/>
                  <a:moveTo>
                    <a:pt x="1243" y="628"/>
                  </a:moveTo>
                  <a:lnTo>
                    <a:pt x="1245" y="633"/>
                  </a:lnTo>
                  <a:lnTo>
                    <a:pt x="1245" y="635"/>
                  </a:lnTo>
                  <a:lnTo>
                    <a:pt x="1245" y="637"/>
                  </a:lnTo>
                  <a:lnTo>
                    <a:pt x="1245" y="637"/>
                  </a:lnTo>
                  <a:lnTo>
                    <a:pt x="1247" y="639"/>
                  </a:lnTo>
                  <a:lnTo>
                    <a:pt x="1248" y="639"/>
                  </a:lnTo>
                  <a:lnTo>
                    <a:pt x="1252" y="640"/>
                  </a:lnTo>
                  <a:lnTo>
                    <a:pt x="1252" y="633"/>
                  </a:lnTo>
                  <a:lnTo>
                    <a:pt x="1243" y="628"/>
                  </a:lnTo>
                  <a:close/>
                  <a:moveTo>
                    <a:pt x="3870" y="609"/>
                  </a:moveTo>
                  <a:lnTo>
                    <a:pt x="3874" y="613"/>
                  </a:lnTo>
                  <a:lnTo>
                    <a:pt x="3875" y="613"/>
                  </a:lnTo>
                  <a:lnTo>
                    <a:pt x="3877" y="613"/>
                  </a:lnTo>
                  <a:lnTo>
                    <a:pt x="3877" y="614"/>
                  </a:lnTo>
                  <a:lnTo>
                    <a:pt x="3877" y="614"/>
                  </a:lnTo>
                  <a:lnTo>
                    <a:pt x="3877" y="618"/>
                  </a:lnTo>
                  <a:lnTo>
                    <a:pt x="3879" y="621"/>
                  </a:lnTo>
                  <a:lnTo>
                    <a:pt x="3868" y="630"/>
                  </a:lnTo>
                  <a:lnTo>
                    <a:pt x="3861" y="639"/>
                  </a:lnTo>
                  <a:lnTo>
                    <a:pt x="3853" y="646"/>
                  </a:lnTo>
                  <a:lnTo>
                    <a:pt x="3840" y="653"/>
                  </a:lnTo>
                  <a:lnTo>
                    <a:pt x="3840" y="649"/>
                  </a:lnTo>
                  <a:lnTo>
                    <a:pt x="3851" y="637"/>
                  </a:lnTo>
                  <a:lnTo>
                    <a:pt x="3863" y="625"/>
                  </a:lnTo>
                  <a:lnTo>
                    <a:pt x="3870" y="609"/>
                  </a:lnTo>
                  <a:close/>
                  <a:moveTo>
                    <a:pt x="1371" y="517"/>
                  </a:moveTo>
                  <a:lnTo>
                    <a:pt x="1378" y="518"/>
                  </a:lnTo>
                  <a:lnTo>
                    <a:pt x="1386" y="522"/>
                  </a:lnTo>
                  <a:lnTo>
                    <a:pt x="1383" y="524"/>
                  </a:lnTo>
                  <a:lnTo>
                    <a:pt x="1381" y="527"/>
                  </a:lnTo>
                  <a:lnTo>
                    <a:pt x="1378" y="529"/>
                  </a:lnTo>
                  <a:lnTo>
                    <a:pt x="1372" y="529"/>
                  </a:lnTo>
                  <a:lnTo>
                    <a:pt x="1367" y="527"/>
                  </a:lnTo>
                  <a:lnTo>
                    <a:pt x="1362" y="527"/>
                  </a:lnTo>
                  <a:lnTo>
                    <a:pt x="1357" y="527"/>
                  </a:lnTo>
                  <a:lnTo>
                    <a:pt x="1351" y="529"/>
                  </a:lnTo>
                  <a:lnTo>
                    <a:pt x="1351" y="518"/>
                  </a:lnTo>
                  <a:lnTo>
                    <a:pt x="1364" y="517"/>
                  </a:lnTo>
                  <a:lnTo>
                    <a:pt x="1371" y="517"/>
                  </a:lnTo>
                  <a:close/>
                  <a:moveTo>
                    <a:pt x="3912" y="506"/>
                  </a:moveTo>
                  <a:lnTo>
                    <a:pt x="3912" y="524"/>
                  </a:lnTo>
                  <a:lnTo>
                    <a:pt x="3910" y="536"/>
                  </a:lnTo>
                  <a:lnTo>
                    <a:pt x="3907" y="546"/>
                  </a:lnTo>
                  <a:lnTo>
                    <a:pt x="3905" y="564"/>
                  </a:lnTo>
                  <a:lnTo>
                    <a:pt x="3908" y="564"/>
                  </a:lnTo>
                  <a:lnTo>
                    <a:pt x="3908" y="567"/>
                  </a:lnTo>
                  <a:lnTo>
                    <a:pt x="3915" y="567"/>
                  </a:lnTo>
                  <a:lnTo>
                    <a:pt x="3919" y="567"/>
                  </a:lnTo>
                  <a:lnTo>
                    <a:pt x="3922" y="567"/>
                  </a:lnTo>
                  <a:lnTo>
                    <a:pt x="3926" y="569"/>
                  </a:lnTo>
                  <a:lnTo>
                    <a:pt x="3929" y="571"/>
                  </a:lnTo>
                  <a:lnTo>
                    <a:pt x="3936" y="572"/>
                  </a:lnTo>
                  <a:lnTo>
                    <a:pt x="3940" y="585"/>
                  </a:lnTo>
                  <a:lnTo>
                    <a:pt x="3947" y="593"/>
                  </a:lnTo>
                  <a:lnTo>
                    <a:pt x="3956" y="602"/>
                  </a:lnTo>
                  <a:lnTo>
                    <a:pt x="3963" y="614"/>
                  </a:lnTo>
                  <a:lnTo>
                    <a:pt x="3957" y="616"/>
                  </a:lnTo>
                  <a:lnTo>
                    <a:pt x="3954" y="618"/>
                  </a:lnTo>
                  <a:lnTo>
                    <a:pt x="3952" y="618"/>
                  </a:lnTo>
                  <a:lnTo>
                    <a:pt x="3952" y="620"/>
                  </a:lnTo>
                  <a:lnTo>
                    <a:pt x="3952" y="621"/>
                  </a:lnTo>
                  <a:lnTo>
                    <a:pt x="3952" y="621"/>
                  </a:lnTo>
                  <a:lnTo>
                    <a:pt x="3952" y="623"/>
                  </a:lnTo>
                  <a:lnTo>
                    <a:pt x="3949" y="623"/>
                  </a:lnTo>
                  <a:lnTo>
                    <a:pt x="3943" y="625"/>
                  </a:lnTo>
                  <a:lnTo>
                    <a:pt x="3942" y="621"/>
                  </a:lnTo>
                  <a:lnTo>
                    <a:pt x="3942" y="621"/>
                  </a:lnTo>
                  <a:lnTo>
                    <a:pt x="3942" y="620"/>
                  </a:lnTo>
                  <a:lnTo>
                    <a:pt x="3942" y="620"/>
                  </a:lnTo>
                  <a:lnTo>
                    <a:pt x="3940" y="620"/>
                  </a:lnTo>
                  <a:lnTo>
                    <a:pt x="3938" y="620"/>
                  </a:lnTo>
                  <a:lnTo>
                    <a:pt x="3936" y="618"/>
                  </a:lnTo>
                  <a:lnTo>
                    <a:pt x="3933" y="625"/>
                  </a:lnTo>
                  <a:lnTo>
                    <a:pt x="3931" y="630"/>
                  </a:lnTo>
                  <a:lnTo>
                    <a:pt x="3928" y="635"/>
                  </a:lnTo>
                  <a:lnTo>
                    <a:pt x="3922" y="637"/>
                  </a:lnTo>
                  <a:lnTo>
                    <a:pt x="3917" y="640"/>
                  </a:lnTo>
                  <a:lnTo>
                    <a:pt x="3917" y="637"/>
                  </a:lnTo>
                  <a:lnTo>
                    <a:pt x="3914" y="633"/>
                  </a:lnTo>
                  <a:lnTo>
                    <a:pt x="3914" y="630"/>
                  </a:lnTo>
                  <a:lnTo>
                    <a:pt x="3914" y="628"/>
                  </a:lnTo>
                  <a:lnTo>
                    <a:pt x="3914" y="627"/>
                  </a:lnTo>
                  <a:lnTo>
                    <a:pt x="3914" y="627"/>
                  </a:lnTo>
                  <a:lnTo>
                    <a:pt x="3914" y="625"/>
                  </a:lnTo>
                  <a:lnTo>
                    <a:pt x="3912" y="623"/>
                  </a:lnTo>
                  <a:lnTo>
                    <a:pt x="3910" y="623"/>
                  </a:lnTo>
                  <a:lnTo>
                    <a:pt x="3905" y="621"/>
                  </a:lnTo>
                  <a:lnTo>
                    <a:pt x="3905" y="616"/>
                  </a:lnTo>
                  <a:lnTo>
                    <a:pt x="3905" y="611"/>
                  </a:lnTo>
                  <a:lnTo>
                    <a:pt x="3907" y="607"/>
                  </a:lnTo>
                  <a:lnTo>
                    <a:pt x="3907" y="606"/>
                  </a:lnTo>
                  <a:lnTo>
                    <a:pt x="3908" y="604"/>
                  </a:lnTo>
                  <a:lnTo>
                    <a:pt x="3912" y="604"/>
                  </a:lnTo>
                  <a:lnTo>
                    <a:pt x="3917" y="602"/>
                  </a:lnTo>
                  <a:lnTo>
                    <a:pt x="3924" y="602"/>
                  </a:lnTo>
                  <a:lnTo>
                    <a:pt x="3924" y="614"/>
                  </a:lnTo>
                  <a:lnTo>
                    <a:pt x="3936" y="614"/>
                  </a:lnTo>
                  <a:lnTo>
                    <a:pt x="3936" y="611"/>
                  </a:lnTo>
                  <a:lnTo>
                    <a:pt x="3938" y="607"/>
                  </a:lnTo>
                  <a:lnTo>
                    <a:pt x="3940" y="606"/>
                  </a:lnTo>
                  <a:lnTo>
                    <a:pt x="3940" y="604"/>
                  </a:lnTo>
                  <a:lnTo>
                    <a:pt x="3942" y="602"/>
                  </a:lnTo>
                  <a:lnTo>
                    <a:pt x="3943" y="599"/>
                  </a:lnTo>
                  <a:lnTo>
                    <a:pt x="3940" y="599"/>
                  </a:lnTo>
                  <a:lnTo>
                    <a:pt x="3922" y="585"/>
                  </a:lnTo>
                  <a:lnTo>
                    <a:pt x="3902" y="576"/>
                  </a:lnTo>
                  <a:lnTo>
                    <a:pt x="3902" y="583"/>
                  </a:lnTo>
                  <a:lnTo>
                    <a:pt x="3900" y="588"/>
                  </a:lnTo>
                  <a:lnTo>
                    <a:pt x="3898" y="593"/>
                  </a:lnTo>
                  <a:lnTo>
                    <a:pt x="3898" y="599"/>
                  </a:lnTo>
                  <a:lnTo>
                    <a:pt x="3896" y="597"/>
                  </a:lnTo>
                  <a:lnTo>
                    <a:pt x="3895" y="595"/>
                  </a:lnTo>
                  <a:lnTo>
                    <a:pt x="3895" y="595"/>
                  </a:lnTo>
                  <a:lnTo>
                    <a:pt x="3895" y="593"/>
                  </a:lnTo>
                  <a:lnTo>
                    <a:pt x="3893" y="592"/>
                  </a:lnTo>
                  <a:lnTo>
                    <a:pt x="3888" y="579"/>
                  </a:lnTo>
                  <a:lnTo>
                    <a:pt x="3882" y="564"/>
                  </a:lnTo>
                  <a:lnTo>
                    <a:pt x="3881" y="544"/>
                  </a:lnTo>
                  <a:lnTo>
                    <a:pt x="3882" y="527"/>
                  </a:lnTo>
                  <a:lnTo>
                    <a:pt x="3889" y="510"/>
                  </a:lnTo>
                  <a:lnTo>
                    <a:pt x="3895" y="508"/>
                  </a:lnTo>
                  <a:lnTo>
                    <a:pt x="3900" y="506"/>
                  </a:lnTo>
                  <a:lnTo>
                    <a:pt x="3905" y="506"/>
                  </a:lnTo>
                  <a:lnTo>
                    <a:pt x="3912" y="506"/>
                  </a:lnTo>
                  <a:close/>
                  <a:moveTo>
                    <a:pt x="1306" y="506"/>
                  </a:moveTo>
                  <a:lnTo>
                    <a:pt x="1313" y="506"/>
                  </a:lnTo>
                  <a:lnTo>
                    <a:pt x="1320" y="508"/>
                  </a:lnTo>
                  <a:lnTo>
                    <a:pt x="1327" y="508"/>
                  </a:lnTo>
                  <a:lnTo>
                    <a:pt x="1332" y="510"/>
                  </a:lnTo>
                  <a:lnTo>
                    <a:pt x="1332" y="518"/>
                  </a:lnTo>
                  <a:lnTo>
                    <a:pt x="1306" y="518"/>
                  </a:lnTo>
                  <a:lnTo>
                    <a:pt x="1306" y="506"/>
                  </a:lnTo>
                  <a:close/>
                  <a:moveTo>
                    <a:pt x="1159" y="506"/>
                  </a:moveTo>
                  <a:lnTo>
                    <a:pt x="1168" y="508"/>
                  </a:lnTo>
                  <a:lnTo>
                    <a:pt x="1173" y="511"/>
                  </a:lnTo>
                  <a:lnTo>
                    <a:pt x="1180" y="515"/>
                  </a:lnTo>
                  <a:lnTo>
                    <a:pt x="1186" y="518"/>
                  </a:lnTo>
                  <a:lnTo>
                    <a:pt x="1186" y="522"/>
                  </a:lnTo>
                  <a:lnTo>
                    <a:pt x="1179" y="522"/>
                  </a:lnTo>
                  <a:lnTo>
                    <a:pt x="1173" y="524"/>
                  </a:lnTo>
                  <a:lnTo>
                    <a:pt x="1168" y="525"/>
                  </a:lnTo>
                  <a:lnTo>
                    <a:pt x="1165" y="524"/>
                  </a:lnTo>
                  <a:lnTo>
                    <a:pt x="1158" y="524"/>
                  </a:lnTo>
                  <a:lnTo>
                    <a:pt x="1152" y="522"/>
                  </a:lnTo>
                  <a:lnTo>
                    <a:pt x="1152" y="510"/>
                  </a:lnTo>
                  <a:lnTo>
                    <a:pt x="1154" y="510"/>
                  </a:lnTo>
                  <a:lnTo>
                    <a:pt x="1156" y="508"/>
                  </a:lnTo>
                  <a:lnTo>
                    <a:pt x="1158" y="508"/>
                  </a:lnTo>
                  <a:lnTo>
                    <a:pt x="1158" y="508"/>
                  </a:lnTo>
                  <a:lnTo>
                    <a:pt x="1159" y="506"/>
                  </a:lnTo>
                  <a:close/>
                  <a:moveTo>
                    <a:pt x="1220" y="490"/>
                  </a:moveTo>
                  <a:lnTo>
                    <a:pt x="1241" y="492"/>
                  </a:lnTo>
                  <a:lnTo>
                    <a:pt x="1259" y="496"/>
                  </a:lnTo>
                  <a:lnTo>
                    <a:pt x="1273" y="501"/>
                  </a:lnTo>
                  <a:lnTo>
                    <a:pt x="1290" y="506"/>
                  </a:lnTo>
                  <a:lnTo>
                    <a:pt x="1290" y="515"/>
                  </a:lnTo>
                  <a:lnTo>
                    <a:pt x="1283" y="515"/>
                  </a:lnTo>
                  <a:lnTo>
                    <a:pt x="1280" y="517"/>
                  </a:lnTo>
                  <a:lnTo>
                    <a:pt x="1275" y="518"/>
                  </a:lnTo>
                  <a:lnTo>
                    <a:pt x="1271" y="520"/>
                  </a:lnTo>
                  <a:lnTo>
                    <a:pt x="1268" y="522"/>
                  </a:lnTo>
                  <a:lnTo>
                    <a:pt x="1262" y="522"/>
                  </a:lnTo>
                  <a:lnTo>
                    <a:pt x="1262" y="520"/>
                  </a:lnTo>
                  <a:lnTo>
                    <a:pt x="1262" y="518"/>
                  </a:lnTo>
                  <a:lnTo>
                    <a:pt x="1261" y="517"/>
                  </a:lnTo>
                  <a:lnTo>
                    <a:pt x="1259" y="515"/>
                  </a:lnTo>
                  <a:lnTo>
                    <a:pt x="1257" y="513"/>
                  </a:lnTo>
                  <a:lnTo>
                    <a:pt x="1255" y="515"/>
                  </a:lnTo>
                  <a:lnTo>
                    <a:pt x="1252" y="525"/>
                  </a:lnTo>
                  <a:lnTo>
                    <a:pt x="1247" y="525"/>
                  </a:lnTo>
                  <a:lnTo>
                    <a:pt x="1234" y="524"/>
                  </a:lnTo>
                  <a:lnTo>
                    <a:pt x="1220" y="522"/>
                  </a:lnTo>
                  <a:lnTo>
                    <a:pt x="1210" y="522"/>
                  </a:lnTo>
                  <a:lnTo>
                    <a:pt x="1205" y="510"/>
                  </a:lnTo>
                  <a:lnTo>
                    <a:pt x="1214" y="510"/>
                  </a:lnTo>
                  <a:lnTo>
                    <a:pt x="1220" y="510"/>
                  </a:lnTo>
                  <a:lnTo>
                    <a:pt x="1227" y="508"/>
                  </a:lnTo>
                  <a:lnTo>
                    <a:pt x="1233" y="506"/>
                  </a:lnTo>
                  <a:lnTo>
                    <a:pt x="1229" y="504"/>
                  </a:lnTo>
                  <a:lnTo>
                    <a:pt x="1226" y="501"/>
                  </a:lnTo>
                  <a:lnTo>
                    <a:pt x="1224" y="499"/>
                  </a:lnTo>
                  <a:lnTo>
                    <a:pt x="1222" y="496"/>
                  </a:lnTo>
                  <a:lnTo>
                    <a:pt x="1220" y="490"/>
                  </a:lnTo>
                  <a:close/>
                  <a:moveTo>
                    <a:pt x="100" y="452"/>
                  </a:moveTo>
                  <a:lnTo>
                    <a:pt x="116" y="457"/>
                  </a:lnTo>
                  <a:lnTo>
                    <a:pt x="128" y="464"/>
                  </a:lnTo>
                  <a:lnTo>
                    <a:pt x="142" y="471"/>
                  </a:lnTo>
                  <a:lnTo>
                    <a:pt x="142" y="475"/>
                  </a:lnTo>
                  <a:lnTo>
                    <a:pt x="138" y="475"/>
                  </a:lnTo>
                  <a:lnTo>
                    <a:pt x="126" y="483"/>
                  </a:lnTo>
                  <a:lnTo>
                    <a:pt x="114" y="485"/>
                  </a:lnTo>
                  <a:lnTo>
                    <a:pt x="103" y="487"/>
                  </a:lnTo>
                  <a:lnTo>
                    <a:pt x="91" y="490"/>
                  </a:lnTo>
                  <a:lnTo>
                    <a:pt x="91" y="487"/>
                  </a:lnTo>
                  <a:lnTo>
                    <a:pt x="88" y="487"/>
                  </a:lnTo>
                  <a:lnTo>
                    <a:pt x="91" y="478"/>
                  </a:lnTo>
                  <a:lnTo>
                    <a:pt x="91" y="469"/>
                  </a:lnTo>
                  <a:lnTo>
                    <a:pt x="91" y="457"/>
                  </a:lnTo>
                  <a:lnTo>
                    <a:pt x="95" y="455"/>
                  </a:lnTo>
                  <a:lnTo>
                    <a:pt x="96" y="455"/>
                  </a:lnTo>
                  <a:lnTo>
                    <a:pt x="96" y="454"/>
                  </a:lnTo>
                  <a:lnTo>
                    <a:pt x="98" y="454"/>
                  </a:lnTo>
                  <a:lnTo>
                    <a:pt x="100" y="452"/>
                  </a:lnTo>
                  <a:close/>
                  <a:moveTo>
                    <a:pt x="1098" y="441"/>
                  </a:moveTo>
                  <a:lnTo>
                    <a:pt x="1126" y="447"/>
                  </a:lnTo>
                  <a:lnTo>
                    <a:pt x="1151" y="455"/>
                  </a:lnTo>
                  <a:lnTo>
                    <a:pt x="1170" y="464"/>
                  </a:lnTo>
                  <a:lnTo>
                    <a:pt x="1189" y="473"/>
                  </a:lnTo>
                  <a:lnTo>
                    <a:pt x="1210" y="483"/>
                  </a:lnTo>
                  <a:lnTo>
                    <a:pt x="1210" y="490"/>
                  </a:lnTo>
                  <a:lnTo>
                    <a:pt x="1201" y="490"/>
                  </a:lnTo>
                  <a:lnTo>
                    <a:pt x="1191" y="494"/>
                  </a:lnTo>
                  <a:lnTo>
                    <a:pt x="1179" y="497"/>
                  </a:lnTo>
                  <a:lnTo>
                    <a:pt x="1166" y="499"/>
                  </a:lnTo>
                  <a:lnTo>
                    <a:pt x="1168" y="496"/>
                  </a:lnTo>
                  <a:lnTo>
                    <a:pt x="1168" y="492"/>
                  </a:lnTo>
                  <a:lnTo>
                    <a:pt x="1168" y="490"/>
                  </a:lnTo>
                  <a:lnTo>
                    <a:pt x="1168" y="489"/>
                  </a:lnTo>
                  <a:lnTo>
                    <a:pt x="1168" y="487"/>
                  </a:lnTo>
                  <a:lnTo>
                    <a:pt x="1166" y="483"/>
                  </a:lnTo>
                  <a:lnTo>
                    <a:pt x="1140" y="476"/>
                  </a:lnTo>
                  <a:lnTo>
                    <a:pt x="1116" y="464"/>
                  </a:lnTo>
                  <a:lnTo>
                    <a:pt x="1090" y="452"/>
                  </a:lnTo>
                  <a:lnTo>
                    <a:pt x="1084" y="457"/>
                  </a:lnTo>
                  <a:lnTo>
                    <a:pt x="1081" y="462"/>
                  </a:lnTo>
                  <a:lnTo>
                    <a:pt x="1076" y="468"/>
                  </a:lnTo>
                  <a:lnTo>
                    <a:pt x="1070" y="466"/>
                  </a:lnTo>
                  <a:lnTo>
                    <a:pt x="1063" y="462"/>
                  </a:lnTo>
                  <a:lnTo>
                    <a:pt x="1060" y="461"/>
                  </a:lnTo>
                  <a:lnTo>
                    <a:pt x="1067" y="461"/>
                  </a:lnTo>
                  <a:lnTo>
                    <a:pt x="1072" y="454"/>
                  </a:lnTo>
                  <a:lnTo>
                    <a:pt x="1077" y="450"/>
                  </a:lnTo>
                  <a:lnTo>
                    <a:pt x="1083" y="445"/>
                  </a:lnTo>
                  <a:lnTo>
                    <a:pt x="1088" y="445"/>
                  </a:lnTo>
                  <a:lnTo>
                    <a:pt x="1091" y="443"/>
                  </a:lnTo>
                  <a:lnTo>
                    <a:pt x="1095" y="443"/>
                  </a:lnTo>
                  <a:lnTo>
                    <a:pt x="1098" y="441"/>
                  </a:lnTo>
                  <a:close/>
                  <a:moveTo>
                    <a:pt x="77" y="433"/>
                  </a:moveTo>
                  <a:lnTo>
                    <a:pt x="91" y="438"/>
                  </a:lnTo>
                  <a:lnTo>
                    <a:pt x="91" y="441"/>
                  </a:lnTo>
                  <a:lnTo>
                    <a:pt x="88" y="441"/>
                  </a:lnTo>
                  <a:lnTo>
                    <a:pt x="77" y="445"/>
                  </a:lnTo>
                  <a:lnTo>
                    <a:pt x="67" y="445"/>
                  </a:lnTo>
                  <a:lnTo>
                    <a:pt x="58" y="445"/>
                  </a:lnTo>
                  <a:lnTo>
                    <a:pt x="58" y="438"/>
                  </a:lnTo>
                  <a:lnTo>
                    <a:pt x="63" y="436"/>
                  </a:lnTo>
                  <a:lnTo>
                    <a:pt x="68" y="436"/>
                  </a:lnTo>
                  <a:lnTo>
                    <a:pt x="72" y="435"/>
                  </a:lnTo>
                  <a:lnTo>
                    <a:pt x="77" y="433"/>
                  </a:lnTo>
                  <a:close/>
                  <a:moveTo>
                    <a:pt x="0" y="417"/>
                  </a:moveTo>
                  <a:lnTo>
                    <a:pt x="6" y="419"/>
                  </a:lnTo>
                  <a:lnTo>
                    <a:pt x="13" y="419"/>
                  </a:lnTo>
                  <a:lnTo>
                    <a:pt x="16" y="419"/>
                  </a:lnTo>
                  <a:lnTo>
                    <a:pt x="21" y="421"/>
                  </a:lnTo>
                  <a:lnTo>
                    <a:pt x="27" y="422"/>
                  </a:lnTo>
                  <a:lnTo>
                    <a:pt x="27" y="429"/>
                  </a:lnTo>
                  <a:lnTo>
                    <a:pt x="23" y="429"/>
                  </a:lnTo>
                  <a:lnTo>
                    <a:pt x="18" y="431"/>
                  </a:lnTo>
                  <a:lnTo>
                    <a:pt x="13" y="433"/>
                  </a:lnTo>
                  <a:lnTo>
                    <a:pt x="7" y="433"/>
                  </a:lnTo>
                  <a:lnTo>
                    <a:pt x="0" y="433"/>
                  </a:lnTo>
                  <a:lnTo>
                    <a:pt x="0" y="417"/>
                  </a:lnTo>
                  <a:close/>
                  <a:moveTo>
                    <a:pt x="1152" y="414"/>
                  </a:moveTo>
                  <a:lnTo>
                    <a:pt x="1158" y="417"/>
                  </a:lnTo>
                  <a:lnTo>
                    <a:pt x="1161" y="421"/>
                  </a:lnTo>
                  <a:lnTo>
                    <a:pt x="1165" y="424"/>
                  </a:lnTo>
                  <a:lnTo>
                    <a:pt x="1166" y="429"/>
                  </a:lnTo>
                  <a:lnTo>
                    <a:pt x="1166" y="438"/>
                  </a:lnTo>
                  <a:lnTo>
                    <a:pt x="1159" y="438"/>
                  </a:lnTo>
                  <a:lnTo>
                    <a:pt x="1158" y="433"/>
                  </a:lnTo>
                  <a:lnTo>
                    <a:pt x="1156" y="431"/>
                  </a:lnTo>
                  <a:lnTo>
                    <a:pt x="1154" y="428"/>
                  </a:lnTo>
                  <a:lnTo>
                    <a:pt x="1152" y="424"/>
                  </a:lnTo>
                  <a:lnTo>
                    <a:pt x="1152" y="421"/>
                  </a:lnTo>
                  <a:lnTo>
                    <a:pt x="1152" y="414"/>
                  </a:lnTo>
                  <a:close/>
                  <a:moveTo>
                    <a:pt x="3905" y="407"/>
                  </a:moveTo>
                  <a:lnTo>
                    <a:pt x="3908" y="410"/>
                  </a:lnTo>
                  <a:lnTo>
                    <a:pt x="3910" y="414"/>
                  </a:lnTo>
                  <a:lnTo>
                    <a:pt x="3912" y="417"/>
                  </a:lnTo>
                  <a:lnTo>
                    <a:pt x="3912" y="422"/>
                  </a:lnTo>
                  <a:lnTo>
                    <a:pt x="3912" y="429"/>
                  </a:lnTo>
                  <a:lnTo>
                    <a:pt x="3898" y="464"/>
                  </a:lnTo>
                  <a:lnTo>
                    <a:pt x="3891" y="455"/>
                  </a:lnTo>
                  <a:lnTo>
                    <a:pt x="3888" y="447"/>
                  </a:lnTo>
                  <a:lnTo>
                    <a:pt x="3886" y="433"/>
                  </a:lnTo>
                  <a:lnTo>
                    <a:pt x="3905" y="407"/>
                  </a:lnTo>
                  <a:close/>
                  <a:moveTo>
                    <a:pt x="1144" y="391"/>
                  </a:moveTo>
                  <a:lnTo>
                    <a:pt x="1166" y="391"/>
                  </a:lnTo>
                  <a:lnTo>
                    <a:pt x="1168" y="394"/>
                  </a:lnTo>
                  <a:lnTo>
                    <a:pt x="1172" y="396"/>
                  </a:lnTo>
                  <a:lnTo>
                    <a:pt x="1172" y="398"/>
                  </a:lnTo>
                  <a:lnTo>
                    <a:pt x="1173" y="400"/>
                  </a:lnTo>
                  <a:lnTo>
                    <a:pt x="1173" y="401"/>
                  </a:lnTo>
                  <a:lnTo>
                    <a:pt x="1172" y="403"/>
                  </a:lnTo>
                  <a:lnTo>
                    <a:pt x="1172" y="407"/>
                  </a:lnTo>
                  <a:lnTo>
                    <a:pt x="1166" y="403"/>
                  </a:lnTo>
                  <a:lnTo>
                    <a:pt x="1161" y="401"/>
                  </a:lnTo>
                  <a:lnTo>
                    <a:pt x="1156" y="401"/>
                  </a:lnTo>
                  <a:lnTo>
                    <a:pt x="1152" y="400"/>
                  </a:lnTo>
                  <a:lnTo>
                    <a:pt x="1149" y="400"/>
                  </a:lnTo>
                  <a:lnTo>
                    <a:pt x="1145" y="398"/>
                  </a:lnTo>
                  <a:lnTo>
                    <a:pt x="1144" y="394"/>
                  </a:lnTo>
                  <a:lnTo>
                    <a:pt x="1144" y="391"/>
                  </a:lnTo>
                  <a:close/>
                  <a:moveTo>
                    <a:pt x="4017" y="326"/>
                  </a:moveTo>
                  <a:lnTo>
                    <a:pt x="4020" y="328"/>
                  </a:lnTo>
                  <a:lnTo>
                    <a:pt x="4022" y="328"/>
                  </a:lnTo>
                  <a:lnTo>
                    <a:pt x="4022" y="328"/>
                  </a:lnTo>
                  <a:lnTo>
                    <a:pt x="4022" y="330"/>
                  </a:lnTo>
                  <a:lnTo>
                    <a:pt x="4022" y="330"/>
                  </a:lnTo>
                  <a:lnTo>
                    <a:pt x="4024" y="333"/>
                  </a:lnTo>
                  <a:lnTo>
                    <a:pt x="4024" y="337"/>
                  </a:lnTo>
                  <a:lnTo>
                    <a:pt x="4022" y="342"/>
                  </a:lnTo>
                  <a:lnTo>
                    <a:pt x="4018" y="347"/>
                  </a:lnTo>
                  <a:lnTo>
                    <a:pt x="4017" y="352"/>
                  </a:lnTo>
                  <a:lnTo>
                    <a:pt x="4008" y="352"/>
                  </a:lnTo>
                  <a:lnTo>
                    <a:pt x="4008" y="340"/>
                  </a:lnTo>
                  <a:lnTo>
                    <a:pt x="4011" y="339"/>
                  </a:lnTo>
                  <a:lnTo>
                    <a:pt x="4013" y="335"/>
                  </a:lnTo>
                  <a:lnTo>
                    <a:pt x="4015" y="332"/>
                  </a:lnTo>
                  <a:lnTo>
                    <a:pt x="4017" y="326"/>
                  </a:lnTo>
                  <a:close/>
                  <a:moveTo>
                    <a:pt x="3970" y="279"/>
                  </a:moveTo>
                  <a:lnTo>
                    <a:pt x="3982" y="279"/>
                  </a:lnTo>
                  <a:lnTo>
                    <a:pt x="3982" y="291"/>
                  </a:lnTo>
                  <a:lnTo>
                    <a:pt x="3966" y="291"/>
                  </a:lnTo>
                  <a:lnTo>
                    <a:pt x="3966" y="283"/>
                  </a:lnTo>
                  <a:lnTo>
                    <a:pt x="3970" y="283"/>
                  </a:lnTo>
                  <a:lnTo>
                    <a:pt x="3970" y="279"/>
                  </a:lnTo>
                  <a:close/>
                  <a:moveTo>
                    <a:pt x="2699" y="246"/>
                  </a:moveTo>
                  <a:lnTo>
                    <a:pt x="2708" y="246"/>
                  </a:lnTo>
                  <a:lnTo>
                    <a:pt x="2704" y="251"/>
                  </a:lnTo>
                  <a:lnTo>
                    <a:pt x="2701" y="255"/>
                  </a:lnTo>
                  <a:lnTo>
                    <a:pt x="2697" y="258"/>
                  </a:lnTo>
                  <a:lnTo>
                    <a:pt x="2694" y="262"/>
                  </a:lnTo>
                  <a:lnTo>
                    <a:pt x="2688" y="265"/>
                  </a:lnTo>
                  <a:lnTo>
                    <a:pt x="2685" y="265"/>
                  </a:lnTo>
                  <a:lnTo>
                    <a:pt x="2685" y="267"/>
                  </a:lnTo>
                  <a:lnTo>
                    <a:pt x="2683" y="267"/>
                  </a:lnTo>
                  <a:lnTo>
                    <a:pt x="2680" y="267"/>
                  </a:lnTo>
                  <a:lnTo>
                    <a:pt x="2676" y="269"/>
                  </a:lnTo>
                  <a:lnTo>
                    <a:pt x="2673" y="256"/>
                  </a:lnTo>
                  <a:lnTo>
                    <a:pt x="2680" y="255"/>
                  </a:lnTo>
                  <a:lnTo>
                    <a:pt x="2687" y="251"/>
                  </a:lnTo>
                  <a:lnTo>
                    <a:pt x="2694" y="249"/>
                  </a:lnTo>
                  <a:lnTo>
                    <a:pt x="2699" y="246"/>
                  </a:lnTo>
                  <a:close/>
                  <a:moveTo>
                    <a:pt x="2554" y="241"/>
                  </a:moveTo>
                  <a:lnTo>
                    <a:pt x="2563" y="244"/>
                  </a:lnTo>
                  <a:lnTo>
                    <a:pt x="2573" y="248"/>
                  </a:lnTo>
                  <a:lnTo>
                    <a:pt x="2585" y="251"/>
                  </a:lnTo>
                  <a:lnTo>
                    <a:pt x="2592" y="256"/>
                  </a:lnTo>
                  <a:lnTo>
                    <a:pt x="2564" y="256"/>
                  </a:lnTo>
                  <a:lnTo>
                    <a:pt x="2561" y="255"/>
                  </a:lnTo>
                  <a:lnTo>
                    <a:pt x="2559" y="255"/>
                  </a:lnTo>
                  <a:lnTo>
                    <a:pt x="2556" y="253"/>
                  </a:lnTo>
                  <a:lnTo>
                    <a:pt x="2549" y="253"/>
                  </a:lnTo>
                  <a:lnTo>
                    <a:pt x="2549" y="249"/>
                  </a:lnTo>
                  <a:lnTo>
                    <a:pt x="2551" y="248"/>
                  </a:lnTo>
                  <a:lnTo>
                    <a:pt x="2552" y="246"/>
                  </a:lnTo>
                  <a:lnTo>
                    <a:pt x="2552" y="246"/>
                  </a:lnTo>
                  <a:lnTo>
                    <a:pt x="2552" y="244"/>
                  </a:lnTo>
                  <a:lnTo>
                    <a:pt x="2554" y="241"/>
                  </a:lnTo>
                  <a:close/>
                  <a:moveTo>
                    <a:pt x="2242" y="173"/>
                  </a:moveTo>
                  <a:lnTo>
                    <a:pt x="2266" y="173"/>
                  </a:lnTo>
                  <a:lnTo>
                    <a:pt x="2266" y="176"/>
                  </a:lnTo>
                  <a:lnTo>
                    <a:pt x="2261" y="178"/>
                  </a:lnTo>
                  <a:lnTo>
                    <a:pt x="2259" y="180"/>
                  </a:lnTo>
                  <a:lnTo>
                    <a:pt x="2256" y="181"/>
                  </a:lnTo>
                  <a:lnTo>
                    <a:pt x="2252" y="183"/>
                  </a:lnTo>
                  <a:lnTo>
                    <a:pt x="2247" y="183"/>
                  </a:lnTo>
                  <a:lnTo>
                    <a:pt x="2242" y="173"/>
                  </a:lnTo>
                  <a:close/>
                  <a:moveTo>
                    <a:pt x="2612" y="153"/>
                  </a:moveTo>
                  <a:lnTo>
                    <a:pt x="2610" y="155"/>
                  </a:lnTo>
                  <a:lnTo>
                    <a:pt x="2608" y="157"/>
                  </a:lnTo>
                  <a:lnTo>
                    <a:pt x="2606" y="157"/>
                  </a:lnTo>
                  <a:lnTo>
                    <a:pt x="2606" y="159"/>
                  </a:lnTo>
                  <a:lnTo>
                    <a:pt x="2605" y="160"/>
                  </a:lnTo>
                  <a:lnTo>
                    <a:pt x="2603" y="164"/>
                  </a:lnTo>
                  <a:lnTo>
                    <a:pt x="2606" y="164"/>
                  </a:lnTo>
                  <a:lnTo>
                    <a:pt x="2612" y="162"/>
                  </a:lnTo>
                  <a:lnTo>
                    <a:pt x="2615" y="160"/>
                  </a:lnTo>
                  <a:lnTo>
                    <a:pt x="2619" y="159"/>
                  </a:lnTo>
                  <a:lnTo>
                    <a:pt x="2622" y="157"/>
                  </a:lnTo>
                  <a:lnTo>
                    <a:pt x="2626" y="153"/>
                  </a:lnTo>
                  <a:lnTo>
                    <a:pt x="2612" y="153"/>
                  </a:lnTo>
                  <a:close/>
                  <a:moveTo>
                    <a:pt x="2362" y="153"/>
                  </a:moveTo>
                  <a:lnTo>
                    <a:pt x="2364" y="169"/>
                  </a:lnTo>
                  <a:lnTo>
                    <a:pt x="2366" y="188"/>
                  </a:lnTo>
                  <a:lnTo>
                    <a:pt x="2357" y="188"/>
                  </a:lnTo>
                  <a:lnTo>
                    <a:pt x="2355" y="190"/>
                  </a:lnTo>
                  <a:lnTo>
                    <a:pt x="2352" y="190"/>
                  </a:lnTo>
                  <a:lnTo>
                    <a:pt x="2348" y="190"/>
                  </a:lnTo>
                  <a:lnTo>
                    <a:pt x="2343" y="192"/>
                  </a:lnTo>
                  <a:lnTo>
                    <a:pt x="2341" y="178"/>
                  </a:lnTo>
                  <a:lnTo>
                    <a:pt x="2341" y="164"/>
                  </a:lnTo>
                  <a:lnTo>
                    <a:pt x="2343" y="157"/>
                  </a:lnTo>
                  <a:lnTo>
                    <a:pt x="2346" y="155"/>
                  </a:lnTo>
                  <a:lnTo>
                    <a:pt x="2350" y="153"/>
                  </a:lnTo>
                  <a:lnTo>
                    <a:pt x="2355" y="153"/>
                  </a:lnTo>
                  <a:lnTo>
                    <a:pt x="2362" y="153"/>
                  </a:lnTo>
                  <a:close/>
                  <a:moveTo>
                    <a:pt x="2353" y="119"/>
                  </a:moveTo>
                  <a:lnTo>
                    <a:pt x="2362" y="119"/>
                  </a:lnTo>
                  <a:lnTo>
                    <a:pt x="2360" y="126"/>
                  </a:lnTo>
                  <a:lnTo>
                    <a:pt x="2360" y="131"/>
                  </a:lnTo>
                  <a:lnTo>
                    <a:pt x="2360" y="136"/>
                  </a:lnTo>
                  <a:lnTo>
                    <a:pt x="2359" y="140"/>
                  </a:lnTo>
                  <a:lnTo>
                    <a:pt x="2357" y="145"/>
                  </a:lnTo>
                  <a:lnTo>
                    <a:pt x="2350" y="145"/>
                  </a:lnTo>
                  <a:lnTo>
                    <a:pt x="2350" y="138"/>
                  </a:lnTo>
                  <a:lnTo>
                    <a:pt x="2352" y="131"/>
                  </a:lnTo>
                  <a:lnTo>
                    <a:pt x="2352" y="124"/>
                  </a:lnTo>
                  <a:lnTo>
                    <a:pt x="2353" y="119"/>
                  </a:lnTo>
                  <a:close/>
                  <a:moveTo>
                    <a:pt x="4193" y="71"/>
                  </a:moveTo>
                  <a:lnTo>
                    <a:pt x="4202" y="84"/>
                  </a:lnTo>
                  <a:lnTo>
                    <a:pt x="4210" y="91"/>
                  </a:lnTo>
                  <a:lnTo>
                    <a:pt x="4221" y="94"/>
                  </a:lnTo>
                  <a:lnTo>
                    <a:pt x="4228" y="98"/>
                  </a:lnTo>
                  <a:lnTo>
                    <a:pt x="4235" y="103"/>
                  </a:lnTo>
                  <a:lnTo>
                    <a:pt x="4237" y="106"/>
                  </a:lnTo>
                  <a:lnTo>
                    <a:pt x="4238" y="110"/>
                  </a:lnTo>
                  <a:lnTo>
                    <a:pt x="4238" y="113"/>
                  </a:lnTo>
                  <a:lnTo>
                    <a:pt x="4238" y="119"/>
                  </a:lnTo>
                  <a:lnTo>
                    <a:pt x="4226" y="122"/>
                  </a:lnTo>
                  <a:lnTo>
                    <a:pt x="4217" y="129"/>
                  </a:lnTo>
                  <a:lnTo>
                    <a:pt x="4210" y="136"/>
                  </a:lnTo>
                  <a:lnTo>
                    <a:pt x="4200" y="141"/>
                  </a:lnTo>
                  <a:lnTo>
                    <a:pt x="4196" y="136"/>
                  </a:lnTo>
                  <a:lnTo>
                    <a:pt x="4193" y="134"/>
                  </a:lnTo>
                  <a:lnTo>
                    <a:pt x="4190" y="133"/>
                  </a:lnTo>
                  <a:lnTo>
                    <a:pt x="4186" y="134"/>
                  </a:lnTo>
                  <a:lnTo>
                    <a:pt x="4183" y="136"/>
                  </a:lnTo>
                  <a:lnTo>
                    <a:pt x="4181" y="140"/>
                  </a:lnTo>
                  <a:lnTo>
                    <a:pt x="4177" y="141"/>
                  </a:lnTo>
                  <a:lnTo>
                    <a:pt x="4183" y="162"/>
                  </a:lnTo>
                  <a:lnTo>
                    <a:pt x="4184" y="178"/>
                  </a:lnTo>
                  <a:lnTo>
                    <a:pt x="4184" y="190"/>
                  </a:lnTo>
                  <a:lnTo>
                    <a:pt x="4183" y="202"/>
                  </a:lnTo>
                  <a:lnTo>
                    <a:pt x="4179" y="215"/>
                  </a:lnTo>
                  <a:lnTo>
                    <a:pt x="4176" y="232"/>
                  </a:lnTo>
                  <a:lnTo>
                    <a:pt x="4174" y="253"/>
                  </a:lnTo>
                  <a:lnTo>
                    <a:pt x="4151" y="265"/>
                  </a:lnTo>
                  <a:lnTo>
                    <a:pt x="4125" y="277"/>
                  </a:lnTo>
                  <a:lnTo>
                    <a:pt x="4100" y="288"/>
                  </a:lnTo>
                  <a:lnTo>
                    <a:pt x="4095" y="279"/>
                  </a:lnTo>
                  <a:lnTo>
                    <a:pt x="4090" y="272"/>
                  </a:lnTo>
                  <a:lnTo>
                    <a:pt x="4088" y="279"/>
                  </a:lnTo>
                  <a:lnTo>
                    <a:pt x="4088" y="283"/>
                  </a:lnTo>
                  <a:lnTo>
                    <a:pt x="4087" y="288"/>
                  </a:lnTo>
                  <a:lnTo>
                    <a:pt x="4085" y="291"/>
                  </a:lnTo>
                  <a:lnTo>
                    <a:pt x="4080" y="291"/>
                  </a:lnTo>
                  <a:lnTo>
                    <a:pt x="4076" y="291"/>
                  </a:lnTo>
                  <a:lnTo>
                    <a:pt x="4074" y="293"/>
                  </a:lnTo>
                  <a:lnTo>
                    <a:pt x="4073" y="293"/>
                  </a:lnTo>
                  <a:lnTo>
                    <a:pt x="4071" y="295"/>
                  </a:lnTo>
                  <a:lnTo>
                    <a:pt x="4069" y="297"/>
                  </a:lnTo>
                  <a:lnTo>
                    <a:pt x="4064" y="297"/>
                  </a:lnTo>
                  <a:lnTo>
                    <a:pt x="4059" y="298"/>
                  </a:lnTo>
                  <a:lnTo>
                    <a:pt x="4057" y="295"/>
                  </a:lnTo>
                  <a:lnTo>
                    <a:pt x="4057" y="290"/>
                  </a:lnTo>
                  <a:lnTo>
                    <a:pt x="4057" y="288"/>
                  </a:lnTo>
                  <a:lnTo>
                    <a:pt x="4057" y="284"/>
                  </a:lnTo>
                  <a:lnTo>
                    <a:pt x="4057" y="283"/>
                  </a:lnTo>
                  <a:lnTo>
                    <a:pt x="4053" y="283"/>
                  </a:lnTo>
                  <a:lnTo>
                    <a:pt x="4050" y="281"/>
                  </a:lnTo>
                  <a:lnTo>
                    <a:pt x="4043" y="279"/>
                  </a:lnTo>
                  <a:lnTo>
                    <a:pt x="4043" y="283"/>
                  </a:lnTo>
                  <a:lnTo>
                    <a:pt x="4046" y="288"/>
                  </a:lnTo>
                  <a:lnTo>
                    <a:pt x="4050" y="290"/>
                  </a:lnTo>
                  <a:lnTo>
                    <a:pt x="4050" y="293"/>
                  </a:lnTo>
                  <a:lnTo>
                    <a:pt x="4050" y="298"/>
                  </a:lnTo>
                  <a:lnTo>
                    <a:pt x="4052" y="307"/>
                  </a:lnTo>
                  <a:lnTo>
                    <a:pt x="4046" y="312"/>
                  </a:lnTo>
                  <a:lnTo>
                    <a:pt x="4043" y="319"/>
                  </a:lnTo>
                  <a:lnTo>
                    <a:pt x="4039" y="326"/>
                  </a:lnTo>
                  <a:lnTo>
                    <a:pt x="4027" y="326"/>
                  </a:lnTo>
                  <a:lnTo>
                    <a:pt x="4025" y="312"/>
                  </a:lnTo>
                  <a:lnTo>
                    <a:pt x="4024" y="305"/>
                  </a:lnTo>
                  <a:lnTo>
                    <a:pt x="4020" y="298"/>
                  </a:lnTo>
                  <a:lnTo>
                    <a:pt x="4017" y="288"/>
                  </a:lnTo>
                  <a:lnTo>
                    <a:pt x="4027" y="288"/>
                  </a:lnTo>
                  <a:lnTo>
                    <a:pt x="4039" y="272"/>
                  </a:lnTo>
                  <a:lnTo>
                    <a:pt x="4055" y="258"/>
                  </a:lnTo>
                  <a:lnTo>
                    <a:pt x="4074" y="249"/>
                  </a:lnTo>
                  <a:lnTo>
                    <a:pt x="4081" y="248"/>
                  </a:lnTo>
                  <a:lnTo>
                    <a:pt x="4088" y="248"/>
                  </a:lnTo>
                  <a:lnTo>
                    <a:pt x="4094" y="249"/>
                  </a:lnTo>
                  <a:lnTo>
                    <a:pt x="4097" y="249"/>
                  </a:lnTo>
                  <a:lnTo>
                    <a:pt x="4100" y="249"/>
                  </a:lnTo>
                  <a:lnTo>
                    <a:pt x="4104" y="244"/>
                  </a:lnTo>
                  <a:lnTo>
                    <a:pt x="4107" y="239"/>
                  </a:lnTo>
                  <a:lnTo>
                    <a:pt x="4109" y="234"/>
                  </a:lnTo>
                  <a:lnTo>
                    <a:pt x="4111" y="230"/>
                  </a:lnTo>
                  <a:lnTo>
                    <a:pt x="4114" y="225"/>
                  </a:lnTo>
                  <a:lnTo>
                    <a:pt x="4120" y="222"/>
                  </a:lnTo>
                  <a:lnTo>
                    <a:pt x="4121" y="225"/>
                  </a:lnTo>
                  <a:lnTo>
                    <a:pt x="4123" y="227"/>
                  </a:lnTo>
                  <a:lnTo>
                    <a:pt x="4125" y="227"/>
                  </a:lnTo>
                  <a:lnTo>
                    <a:pt x="4125" y="227"/>
                  </a:lnTo>
                  <a:lnTo>
                    <a:pt x="4127" y="227"/>
                  </a:lnTo>
                  <a:lnTo>
                    <a:pt x="4128" y="225"/>
                  </a:lnTo>
                  <a:lnTo>
                    <a:pt x="4142" y="213"/>
                  </a:lnTo>
                  <a:lnTo>
                    <a:pt x="4151" y="202"/>
                  </a:lnTo>
                  <a:lnTo>
                    <a:pt x="4155" y="190"/>
                  </a:lnTo>
                  <a:lnTo>
                    <a:pt x="4158" y="176"/>
                  </a:lnTo>
                  <a:lnTo>
                    <a:pt x="4163" y="164"/>
                  </a:lnTo>
                  <a:lnTo>
                    <a:pt x="4174" y="148"/>
                  </a:lnTo>
                  <a:lnTo>
                    <a:pt x="4167" y="148"/>
                  </a:lnTo>
                  <a:lnTo>
                    <a:pt x="4162" y="145"/>
                  </a:lnTo>
                  <a:lnTo>
                    <a:pt x="4160" y="141"/>
                  </a:lnTo>
                  <a:lnTo>
                    <a:pt x="4158" y="138"/>
                  </a:lnTo>
                  <a:lnTo>
                    <a:pt x="4158" y="131"/>
                  </a:lnTo>
                  <a:lnTo>
                    <a:pt x="4158" y="122"/>
                  </a:lnTo>
                  <a:lnTo>
                    <a:pt x="4160" y="120"/>
                  </a:lnTo>
                  <a:lnTo>
                    <a:pt x="4160" y="120"/>
                  </a:lnTo>
                  <a:lnTo>
                    <a:pt x="4162" y="119"/>
                  </a:lnTo>
                  <a:lnTo>
                    <a:pt x="4162" y="117"/>
                  </a:lnTo>
                  <a:lnTo>
                    <a:pt x="4162" y="115"/>
                  </a:lnTo>
                  <a:lnTo>
                    <a:pt x="4169" y="113"/>
                  </a:lnTo>
                  <a:lnTo>
                    <a:pt x="4174" y="113"/>
                  </a:lnTo>
                  <a:lnTo>
                    <a:pt x="4177" y="112"/>
                  </a:lnTo>
                  <a:lnTo>
                    <a:pt x="4181" y="112"/>
                  </a:lnTo>
                  <a:lnTo>
                    <a:pt x="4181" y="94"/>
                  </a:lnTo>
                  <a:lnTo>
                    <a:pt x="4184" y="80"/>
                  </a:lnTo>
                  <a:lnTo>
                    <a:pt x="4193" y="71"/>
                  </a:lnTo>
                  <a:close/>
                  <a:moveTo>
                    <a:pt x="2414" y="68"/>
                  </a:moveTo>
                  <a:lnTo>
                    <a:pt x="2413" y="70"/>
                  </a:lnTo>
                  <a:lnTo>
                    <a:pt x="2411" y="70"/>
                  </a:lnTo>
                  <a:lnTo>
                    <a:pt x="2409" y="70"/>
                  </a:lnTo>
                  <a:lnTo>
                    <a:pt x="2409" y="71"/>
                  </a:lnTo>
                  <a:lnTo>
                    <a:pt x="2407" y="71"/>
                  </a:lnTo>
                  <a:lnTo>
                    <a:pt x="2404" y="75"/>
                  </a:lnTo>
                  <a:lnTo>
                    <a:pt x="2400" y="77"/>
                  </a:lnTo>
                  <a:lnTo>
                    <a:pt x="2400" y="78"/>
                  </a:lnTo>
                  <a:lnTo>
                    <a:pt x="2400" y="82"/>
                  </a:lnTo>
                  <a:lnTo>
                    <a:pt x="2400" y="85"/>
                  </a:lnTo>
                  <a:lnTo>
                    <a:pt x="2400" y="91"/>
                  </a:lnTo>
                  <a:lnTo>
                    <a:pt x="2414" y="105"/>
                  </a:lnTo>
                  <a:lnTo>
                    <a:pt x="2427" y="120"/>
                  </a:lnTo>
                  <a:lnTo>
                    <a:pt x="2439" y="138"/>
                  </a:lnTo>
                  <a:lnTo>
                    <a:pt x="2453" y="138"/>
                  </a:lnTo>
                  <a:lnTo>
                    <a:pt x="2453" y="148"/>
                  </a:lnTo>
                  <a:lnTo>
                    <a:pt x="2467" y="153"/>
                  </a:lnTo>
                  <a:lnTo>
                    <a:pt x="2477" y="160"/>
                  </a:lnTo>
                  <a:lnTo>
                    <a:pt x="2488" y="169"/>
                  </a:lnTo>
                  <a:lnTo>
                    <a:pt x="2488" y="173"/>
                  </a:lnTo>
                  <a:lnTo>
                    <a:pt x="2484" y="173"/>
                  </a:lnTo>
                  <a:lnTo>
                    <a:pt x="2481" y="173"/>
                  </a:lnTo>
                  <a:lnTo>
                    <a:pt x="2477" y="173"/>
                  </a:lnTo>
                  <a:lnTo>
                    <a:pt x="2475" y="173"/>
                  </a:lnTo>
                  <a:lnTo>
                    <a:pt x="2472" y="171"/>
                  </a:lnTo>
                  <a:lnTo>
                    <a:pt x="2467" y="169"/>
                  </a:lnTo>
                  <a:lnTo>
                    <a:pt x="2462" y="169"/>
                  </a:lnTo>
                  <a:lnTo>
                    <a:pt x="2462" y="174"/>
                  </a:lnTo>
                  <a:lnTo>
                    <a:pt x="2463" y="178"/>
                  </a:lnTo>
                  <a:lnTo>
                    <a:pt x="2465" y="181"/>
                  </a:lnTo>
                  <a:lnTo>
                    <a:pt x="2465" y="183"/>
                  </a:lnTo>
                  <a:lnTo>
                    <a:pt x="2467" y="187"/>
                  </a:lnTo>
                  <a:lnTo>
                    <a:pt x="2468" y="192"/>
                  </a:lnTo>
                  <a:lnTo>
                    <a:pt x="2463" y="195"/>
                  </a:lnTo>
                  <a:lnTo>
                    <a:pt x="2460" y="199"/>
                  </a:lnTo>
                  <a:lnTo>
                    <a:pt x="2456" y="204"/>
                  </a:lnTo>
                  <a:lnTo>
                    <a:pt x="2453" y="211"/>
                  </a:lnTo>
                  <a:lnTo>
                    <a:pt x="2442" y="211"/>
                  </a:lnTo>
                  <a:lnTo>
                    <a:pt x="2442" y="234"/>
                  </a:lnTo>
                  <a:lnTo>
                    <a:pt x="2434" y="234"/>
                  </a:lnTo>
                  <a:lnTo>
                    <a:pt x="2425" y="227"/>
                  </a:lnTo>
                  <a:lnTo>
                    <a:pt x="2414" y="223"/>
                  </a:lnTo>
                  <a:lnTo>
                    <a:pt x="2406" y="218"/>
                  </a:lnTo>
                  <a:lnTo>
                    <a:pt x="2400" y="206"/>
                  </a:lnTo>
                  <a:lnTo>
                    <a:pt x="2414" y="208"/>
                  </a:lnTo>
                  <a:lnTo>
                    <a:pt x="2428" y="206"/>
                  </a:lnTo>
                  <a:lnTo>
                    <a:pt x="2439" y="202"/>
                  </a:lnTo>
                  <a:lnTo>
                    <a:pt x="2446" y="195"/>
                  </a:lnTo>
                  <a:lnTo>
                    <a:pt x="2448" y="194"/>
                  </a:lnTo>
                  <a:lnTo>
                    <a:pt x="2448" y="192"/>
                  </a:lnTo>
                  <a:lnTo>
                    <a:pt x="2449" y="190"/>
                  </a:lnTo>
                  <a:lnTo>
                    <a:pt x="2449" y="187"/>
                  </a:lnTo>
                  <a:lnTo>
                    <a:pt x="2449" y="183"/>
                  </a:lnTo>
                  <a:lnTo>
                    <a:pt x="2423" y="164"/>
                  </a:lnTo>
                  <a:lnTo>
                    <a:pt x="2395" y="145"/>
                  </a:lnTo>
                  <a:lnTo>
                    <a:pt x="2386" y="134"/>
                  </a:lnTo>
                  <a:lnTo>
                    <a:pt x="2378" y="124"/>
                  </a:lnTo>
                  <a:lnTo>
                    <a:pt x="2371" y="112"/>
                  </a:lnTo>
                  <a:lnTo>
                    <a:pt x="2360" y="101"/>
                  </a:lnTo>
                  <a:lnTo>
                    <a:pt x="2346" y="96"/>
                  </a:lnTo>
                  <a:lnTo>
                    <a:pt x="2334" y="106"/>
                  </a:lnTo>
                  <a:lnTo>
                    <a:pt x="2318" y="115"/>
                  </a:lnTo>
                  <a:lnTo>
                    <a:pt x="2299" y="119"/>
                  </a:lnTo>
                  <a:lnTo>
                    <a:pt x="2297" y="115"/>
                  </a:lnTo>
                  <a:lnTo>
                    <a:pt x="2296" y="112"/>
                  </a:lnTo>
                  <a:lnTo>
                    <a:pt x="2294" y="110"/>
                  </a:lnTo>
                  <a:lnTo>
                    <a:pt x="2290" y="110"/>
                  </a:lnTo>
                  <a:lnTo>
                    <a:pt x="2289" y="110"/>
                  </a:lnTo>
                  <a:lnTo>
                    <a:pt x="2285" y="112"/>
                  </a:lnTo>
                  <a:lnTo>
                    <a:pt x="2276" y="119"/>
                  </a:lnTo>
                  <a:lnTo>
                    <a:pt x="2273" y="129"/>
                  </a:lnTo>
                  <a:lnTo>
                    <a:pt x="2271" y="140"/>
                  </a:lnTo>
                  <a:lnTo>
                    <a:pt x="2266" y="148"/>
                  </a:lnTo>
                  <a:lnTo>
                    <a:pt x="2247" y="148"/>
                  </a:lnTo>
                  <a:lnTo>
                    <a:pt x="2240" y="157"/>
                  </a:lnTo>
                  <a:lnTo>
                    <a:pt x="2235" y="167"/>
                  </a:lnTo>
                  <a:lnTo>
                    <a:pt x="2231" y="180"/>
                  </a:lnTo>
                  <a:lnTo>
                    <a:pt x="2229" y="181"/>
                  </a:lnTo>
                  <a:lnTo>
                    <a:pt x="2229" y="185"/>
                  </a:lnTo>
                  <a:lnTo>
                    <a:pt x="2231" y="187"/>
                  </a:lnTo>
                  <a:lnTo>
                    <a:pt x="2233" y="188"/>
                  </a:lnTo>
                  <a:lnTo>
                    <a:pt x="2236" y="192"/>
                  </a:lnTo>
                  <a:lnTo>
                    <a:pt x="2238" y="195"/>
                  </a:lnTo>
                  <a:lnTo>
                    <a:pt x="2233" y="195"/>
                  </a:lnTo>
                  <a:lnTo>
                    <a:pt x="2231" y="197"/>
                  </a:lnTo>
                  <a:lnTo>
                    <a:pt x="2229" y="197"/>
                  </a:lnTo>
                  <a:lnTo>
                    <a:pt x="2228" y="199"/>
                  </a:lnTo>
                  <a:lnTo>
                    <a:pt x="2226" y="201"/>
                  </a:lnTo>
                  <a:lnTo>
                    <a:pt x="2222" y="202"/>
                  </a:lnTo>
                  <a:lnTo>
                    <a:pt x="2222" y="206"/>
                  </a:lnTo>
                  <a:lnTo>
                    <a:pt x="2222" y="206"/>
                  </a:lnTo>
                  <a:lnTo>
                    <a:pt x="2222" y="208"/>
                  </a:lnTo>
                  <a:lnTo>
                    <a:pt x="2222" y="208"/>
                  </a:lnTo>
                  <a:lnTo>
                    <a:pt x="2222" y="209"/>
                  </a:lnTo>
                  <a:lnTo>
                    <a:pt x="2222" y="215"/>
                  </a:lnTo>
                  <a:lnTo>
                    <a:pt x="2210" y="216"/>
                  </a:lnTo>
                  <a:lnTo>
                    <a:pt x="2205" y="220"/>
                  </a:lnTo>
                  <a:lnTo>
                    <a:pt x="2201" y="223"/>
                  </a:lnTo>
                  <a:lnTo>
                    <a:pt x="2198" y="229"/>
                  </a:lnTo>
                  <a:lnTo>
                    <a:pt x="2193" y="234"/>
                  </a:lnTo>
                  <a:lnTo>
                    <a:pt x="2187" y="236"/>
                  </a:lnTo>
                  <a:lnTo>
                    <a:pt x="2184" y="236"/>
                  </a:lnTo>
                  <a:lnTo>
                    <a:pt x="2179" y="234"/>
                  </a:lnTo>
                  <a:lnTo>
                    <a:pt x="2175" y="232"/>
                  </a:lnTo>
                  <a:lnTo>
                    <a:pt x="2172" y="230"/>
                  </a:lnTo>
                  <a:lnTo>
                    <a:pt x="2170" y="230"/>
                  </a:lnTo>
                  <a:lnTo>
                    <a:pt x="2167" y="232"/>
                  </a:lnTo>
                  <a:lnTo>
                    <a:pt x="2163" y="234"/>
                  </a:lnTo>
                  <a:lnTo>
                    <a:pt x="2160" y="236"/>
                  </a:lnTo>
                  <a:lnTo>
                    <a:pt x="2154" y="237"/>
                  </a:lnTo>
                  <a:lnTo>
                    <a:pt x="2154" y="246"/>
                  </a:lnTo>
                  <a:lnTo>
                    <a:pt x="2203" y="253"/>
                  </a:lnTo>
                  <a:lnTo>
                    <a:pt x="2217" y="246"/>
                  </a:lnTo>
                  <a:lnTo>
                    <a:pt x="2231" y="237"/>
                  </a:lnTo>
                  <a:lnTo>
                    <a:pt x="2242" y="230"/>
                  </a:lnTo>
                  <a:lnTo>
                    <a:pt x="2257" y="227"/>
                  </a:lnTo>
                  <a:lnTo>
                    <a:pt x="2280" y="223"/>
                  </a:lnTo>
                  <a:lnTo>
                    <a:pt x="2304" y="222"/>
                  </a:lnTo>
                  <a:lnTo>
                    <a:pt x="2331" y="222"/>
                  </a:lnTo>
                  <a:lnTo>
                    <a:pt x="2353" y="222"/>
                  </a:lnTo>
                  <a:lnTo>
                    <a:pt x="2372" y="223"/>
                  </a:lnTo>
                  <a:lnTo>
                    <a:pt x="2381" y="225"/>
                  </a:lnTo>
                  <a:lnTo>
                    <a:pt x="2385" y="225"/>
                  </a:lnTo>
                  <a:lnTo>
                    <a:pt x="2379" y="241"/>
                  </a:lnTo>
                  <a:lnTo>
                    <a:pt x="2376" y="258"/>
                  </a:lnTo>
                  <a:lnTo>
                    <a:pt x="2372" y="276"/>
                  </a:lnTo>
                  <a:lnTo>
                    <a:pt x="2378" y="279"/>
                  </a:lnTo>
                  <a:lnTo>
                    <a:pt x="2379" y="283"/>
                  </a:lnTo>
                  <a:lnTo>
                    <a:pt x="2383" y="286"/>
                  </a:lnTo>
                  <a:lnTo>
                    <a:pt x="2385" y="288"/>
                  </a:lnTo>
                  <a:lnTo>
                    <a:pt x="2388" y="291"/>
                  </a:lnTo>
                  <a:lnTo>
                    <a:pt x="2400" y="295"/>
                  </a:lnTo>
                  <a:lnTo>
                    <a:pt x="2414" y="295"/>
                  </a:lnTo>
                  <a:lnTo>
                    <a:pt x="2428" y="297"/>
                  </a:lnTo>
                  <a:lnTo>
                    <a:pt x="2442" y="304"/>
                  </a:lnTo>
                  <a:lnTo>
                    <a:pt x="2446" y="318"/>
                  </a:lnTo>
                  <a:lnTo>
                    <a:pt x="2453" y="321"/>
                  </a:lnTo>
                  <a:lnTo>
                    <a:pt x="2463" y="325"/>
                  </a:lnTo>
                  <a:lnTo>
                    <a:pt x="2477" y="328"/>
                  </a:lnTo>
                  <a:lnTo>
                    <a:pt x="2489" y="332"/>
                  </a:lnTo>
                  <a:lnTo>
                    <a:pt x="2496" y="333"/>
                  </a:lnTo>
                  <a:lnTo>
                    <a:pt x="2498" y="323"/>
                  </a:lnTo>
                  <a:lnTo>
                    <a:pt x="2502" y="314"/>
                  </a:lnTo>
                  <a:lnTo>
                    <a:pt x="2505" y="305"/>
                  </a:lnTo>
                  <a:lnTo>
                    <a:pt x="2516" y="298"/>
                  </a:lnTo>
                  <a:lnTo>
                    <a:pt x="2531" y="295"/>
                  </a:lnTo>
                  <a:lnTo>
                    <a:pt x="2545" y="298"/>
                  </a:lnTo>
                  <a:lnTo>
                    <a:pt x="2559" y="305"/>
                  </a:lnTo>
                  <a:lnTo>
                    <a:pt x="2573" y="311"/>
                  </a:lnTo>
                  <a:lnTo>
                    <a:pt x="2580" y="312"/>
                  </a:lnTo>
                  <a:lnTo>
                    <a:pt x="2594" y="314"/>
                  </a:lnTo>
                  <a:lnTo>
                    <a:pt x="2608" y="318"/>
                  </a:lnTo>
                  <a:lnTo>
                    <a:pt x="2622" y="319"/>
                  </a:lnTo>
                  <a:lnTo>
                    <a:pt x="2633" y="321"/>
                  </a:lnTo>
                  <a:lnTo>
                    <a:pt x="2638" y="323"/>
                  </a:lnTo>
                  <a:lnTo>
                    <a:pt x="2641" y="321"/>
                  </a:lnTo>
                  <a:lnTo>
                    <a:pt x="2643" y="318"/>
                  </a:lnTo>
                  <a:lnTo>
                    <a:pt x="2645" y="316"/>
                  </a:lnTo>
                  <a:lnTo>
                    <a:pt x="2648" y="312"/>
                  </a:lnTo>
                  <a:lnTo>
                    <a:pt x="2652" y="311"/>
                  </a:lnTo>
                  <a:lnTo>
                    <a:pt x="2655" y="311"/>
                  </a:lnTo>
                  <a:lnTo>
                    <a:pt x="2660" y="311"/>
                  </a:lnTo>
                  <a:lnTo>
                    <a:pt x="2673" y="314"/>
                  </a:lnTo>
                  <a:lnTo>
                    <a:pt x="2683" y="319"/>
                  </a:lnTo>
                  <a:lnTo>
                    <a:pt x="2695" y="318"/>
                  </a:lnTo>
                  <a:lnTo>
                    <a:pt x="2708" y="314"/>
                  </a:lnTo>
                  <a:lnTo>
                    <a:pt x="2709" y="300"/>
                  </a:lnTo>
                  <a:lnTo>
                    <a:pt x="2716" y="283"/>
                  </a:lnTo>
                  <a:lnTo>
                    <a:pt x="2722" y="267"/>
                  </a:lnTo>
                  <a:lnTo>
                    <a:pt x="2725" y="253"/>
                  </a:lnTo>
                  <a:lnTo>
                    <a:pt x="2722" y="241"/>
                  </a:lnTo>
                  <a:lnTo>
                    <a:pt x="2720" y="237"/>
                  </a:lnTo>
                  <a:lnTo>
                    <a:pt x="2720" y="234"/>
                  </a:lnTo>
                  <a:lnTo>
                    <a:pt x="2718" y="232"/>
                  </a:lnTo>
                  <a:lnTo>
                    <a:pt x="2716" y="230"/>
                  </a:lnTo>
                  <a:lnTo>
                    <a:pt x="2713" y="230"/>
                  </a:lnTo>
                  <a:lnTo>
                    <a:pt x="2709" y="230"/>
                  </a:lnTo>
                  <a:lnTo>
                    <a:pt x="2702" y="230"/>
                  </a:lnTo>
                  <a:lnTo>
                    <a:pt x="2694" y="237"/>
                  </a:lnTo>
                  <a:lnTo>
                    <a:pt x="2687" y="239"/>
                  </a:lnTo>
                  <a:lnTo>
                    <a:pt x="2680" y="237"/>
                  </a:lnTo>
                  <a:lnTo>
                    <a:pt x="2673" y="234"/>
                  </a:lnTo>
                  <a:lnTo>
                    <a:pt x="2664" y="230"/>
                  </a:lnTo>
                  <a:lnTo>
                    <a:pt x="2659" y="229"/>
                  </a:lnTo>
                  <a:lnTo>
                    <a:pt x="2655" y="230"/>
                  </a:lnTo>
                  <a:lnTo>
                    <a:pt x="2650" y="232"/>
                  </a:lnTo>
                  <a:lnTo>
                    <a:pt x="2648" y="236"/>
                  </a:lnTo>
                  <a:lnTo>
                    <a:pt x="2645" y="239"/>
                  </a:lnTo>
                  <a:lnTo>
                    <a:pt x="2641" y="241"/>
                  </a:lnTo>
                  <a:lnTo>
                    <a:pt x="2626" y="237"/>
                  </a:lnTo>
                  <a:lnTo>
                    <a:pt x="2610" y="227"/>
                  </a:lnTo>
                  <a:lnTo>
                    <a:pt x="2598" y="211"/>
                  </a:lnTo>
                  <a:lnTo>
                    <a:pt x="2592" y="195"/>
                  </a:lnTo>
                  <a:lnTo>
                    <a:pt x="2592" y="192"/>
                  </a:lnTo>
                  <a:lnTo>
                    <a:pt x="2592" y="188"/>
                  </a:lnTo>
                  <a:lnTo>
                    <a:pt x="2592" y="185"/>
                  </a:lnTo>
                  <a:lnTo>
                    <a:pt x="2592" y="181"/>
                  </a:lnTo>
                  <a:lnTo>
                    <a:pt x="2592" y="178"/>
                  </a:lnTo>
                  <a:lnTo>
                    <a:pt x="2594" y="174"/>
                  </a:lnTo>
                  <a:lnTo>
                    <a:pt x="2596" y="169"/>
                  </a:lnTo>
                  <a:lnTo>
                    <a:pt x="2592" y="166"/>
                  </a:lnTo>
                  <a:lnTo>
                    <a:pt x="2589" y="164"/>
                  </a:lnTo>
                  <a:lnTo>
                    <a:pt x="2587" y="162"/>
                  </a:lnTo>
                  <a:lnTo>
                    <a:pt x="2585" y="160"/>
                  </a:lnTo>
                  <a:lnTo>
                    <a:pt x="2582" y="159"/>
                  </a:lnTo>
                  <a:lnTo>
                    <a:pt x="2577" y="157"/>
                  </a:lnTo>
                  <a:lnTo>
                    <a:pt x="2575" y="155"/>
                  </a:lnTo>
                  <a:lnTo>
                    <a:pt x="2573" y="155"/>
                  </a:lnTo>
                  <a:lnTo>
                    <a:pt x="2571" y="153"/>
                  </a:lnTo>
                  <a:lnTo>
                    <a:pt x="2568" y="153"/>
                  </a:lnTo>
                  <a:lnTo>
                    <a:pt x="2564" y="153"/>
                  </a:lnTo>
                  <a:lnTo>
                    <a:pt x="2564" y="157"/>
                  </a:lnTo>
                  <a:lnTo>
                    <a:pt x="2561" y="157"/>
                  </a:lnTo>
                  <a:lnTo>
                    <a:pt x="2561" y="162"/>
                  </a:lnTo>
                  <a:lnTo>
                    <a:pt x="2563" y="166"/>
                  </a:lnTo>
                  <a:lnTo>
                    <a:pt x="2563" y="167"/>
                  </a:lnTo>
                  <a:lnTo>
                    <a:pt x="2563" y="169"/>
                  </a:lnTo>
                  <a:lnTo>
                    <a:pt x="2561" y="171"/>
                  </a:lnTo>
                  <a:lnTo>
                    <a:pt x="2559" y="171"/>
                  </a:lnTo>
                  <a:lnTo>
                    <a:pt x="2556" y="171"/>
                  </a:lnTo>
                  <a:lnTo>
                    <a:pt x="2549" y="173"/>
                  </a:lnTo>
                  <a:lnTo>
                    <a:pt x="2547" y="169"/>
                  </a:lnTo>
                  <a:lnTo>
                    <a:pt x="2545" y="167"/>
                  </a:lnTo>
                  <a:lnTo>
                    <a:pt x="2545" y="166"/>
                  </a:lnTo>
                  <a:lnTo>
                    <a:pt x="2542" y="164"/>
                  </a:lnTo>
                  <a:lnTo>
                    <a:pt x="2542" y="169"/>
                  </a:lnTo>
                  <a:lnTo>
                    <a:pt x="2551" y="180"/>
                  </a:lnTo>
                  <a:lnTo>
                    <a:pt x="2558" y="195"/>
                  </a:lnTo>
                  <a:lnTo>
                    <a:pt x="2561" y="211"/>
                  </a:lnTo>
                  <a:lnTo>
                    <a:pt x="2556" y="215"/>
                  </a:lnTo>
                  <a:lnTo>
                    <a:pt x="2552" y="216"/>
                  </a:lnTo>
                  <a:lnTo>
                    <a:pt x="2551" y="220"/>
                  </a:lnTo>
                  <a:lnTo>
                    <a:pt x="2549" y="223"/>
                  </a:lnTo>
                  <a:lnTo>
                    <a:pt x="2549" y="225"/>
                  </a:lnTo>
                  <a:lnTo>
                    <a:pt x="2547" y="229"/>
                  </a:lnTo>
                  <a:lnTo>
                    <a:pt x="2545" y="230"/>
                  </a:lnTo>
                  <a:lnTo>
                    <a:pt x="2540" y="232"/>
                  </a:lnTo>
                  <a:lnTo>
                    <a:pt x="2535" y="234"/>
                  </a:lnTo>
                  <a:lnTo>
                    <a:pt x="2533" y="232"/>
                  </a:lnTo>
                  <a:lnTo>
                    <a:pt x="2531" y="232"/>
                  </a:lnTo>
                  <a:lnTo>
                    <a:pt x="2531" y="232"/>
                  </a:lnTo>
                  <a:lnTo>
                    <a:pt x="2530" y="230"/>
                  </a:lnTo>
                  <a:lnTo>
                    <a:pt x="2526" y="230"/>
                  </a:lnTo>
                  <a:lnTo>
                    <a:pt x="2510" y="183"/>
                  </a:lnTo>
                  <a:lnTo>
                    <a:pt x="2507" y="181"/>
                  </a:lnTo>
                  <a:lnTo>
                    <a:pt x="2503" y="178"/>
                  </a:lnTo>
                  <a:lnTo>
                    <a:pt x="2498" y="174"/>
                  </a:lnTo>
                  <a:lnTo>
                    <a:pt x="2495" y="173"/>
                  </a:lnTo>
                  <a:lnTo>
                    <a:pt x="2491" y="169"/>
                  </a:lnTo>
                  <a:lnTo>
                    <a:pt x="2489" y="159"/>
                  </a:lnTo>
                  <a:lnTo>
                    <a:pt x="2491" y="150"/>
                  </a:lnTo>
                  <a:lnTo>
                    <a:pt x="2493" y="143"/>
                  </a:lnTo>
                  <a:lnTo>
                    <a:pt x="2493" y="136"/>
                  </a:lnTo>
                  <a:lnTo>
                    <a:pt x="2488" y="131"/>
                  </a:lnTo>
                  <a:lnTo>
                    <a:pt x="2475" y="122"/>
                  </a:lnTo>
                  <a:lnTo>
                    <a:pt x="2465" y="117"/>
                  </a:lnTo>
                  <a:lnTo>
                    <a:pt x="2456" y="115"/>
                  </a:lnTo>
                  <a:lnTo>
                    <a:pt x="2448" y="110"/>
                  </a:lnTo>
                  <a:lnTo>
                    <a:pt x="2441" y="99"/>
                  </a:lnTo>
                  <a:lnTo>
                    <a:pt x="2434" y="80"/>
                  </a:lnTo>
                  <a:lnTo>
                    <a:pt x="2420" y="84"/>
                  </a:lnTo>
                  <a:lnTo>
                    <a:pt x="2418" y="78"/>
                  </a:lnTo>
                  <a:lnTo>
                    <a:pt x="2418" y="75"/>
                  </a:lnTo>
                  <a:lnTo>
                    <a:pt x="2416" y="71"/>
                  </a:lnTo>
                  <a:lnTo>
                    <a:pt x="2414" y="68"/>
                  </a:lnTo>
                  <a:close/>
                  <a:moveTo>
                    <a:pt x="1217" y="64"/>
                  </a:moveTo>
                  <a:lnTo>
                    <a:pt x="1215" y="68"/>
                  </a:lnTo>
                  <a:lnTo>
                    <a:pt x="1212" y="71"/>
                  </a:lnTo>
                  <a:lnTo>
                    <a:pt x="1210" y="73"/>
                  </a:lnTo>
                  <a:lnTo>
                    <a:pt x="1208" y="75"/>
                  </a:lnTo>
                  <a:lnTo>
                    <a:pt x="1208" y="77"/>
                  </a:lnTo>
                  <a:lnTo>
                    <a:pt x="1210" y="78"/>
                  </a:lnTo>
                  <a:lnTo>
                    <a:pt x="1214" y="80"/>
                  </a:lnTo>
                  <a:lnTo>
                    <a:pt x="1215" y="75"/>
                  </a:lnTo>
                  <a:lnTo>
                    <a:pt x="1215" y="73"/>
                  </a:lnTo>
                  <a:lnTo>
                    <a:pt x="1217" y="70"/>
                  </a:lnTo>
                  <a:lnTo>
                    <a:pt x="1219" y="68"/>
                  </a:lnTo>
                  <a:lnTo>
                    <a:pt x="1220" y="64"/>
                  </a:lnTo>
                  <a:lnTo>
                    <a:pt x="1217" y="64"/>
                  </a:lnTo>
                  <a:close/>
                  <a:moveTo>
                    <a:pt x="2654" y="49"/>
                  </a:moveTo>
                  <a:lnTo>
                    <a:pt x="2650" y="57"/>
                  </a:lnTo>
                  <a:lnTo>
                    <a:pt x="2643" y="70"/>
                  </a:lnTo>
                  <a:lnTo>
                    <a:pt x="2634" y="84"/>
                  </a:lnTo>
                  <a:lnTo>
                    <a:pt x="2626" y="98"/>
                  </a:lnTo>
                  <a:lnTo>
                    <a:pt x="2619" y="110"/>
                  </a:lnTo>
                  <a:lnTo>
                    <a:pt x="2615" y="120"/>
                  </a:lnTo>
                  <a:lnTo>
                    <a:pt x="2615" y="126"/>
                  </a:lnTo>
                  <a:lnTo>
                    <a:pt x="2617" y="133"/>
                  </a:lnTo>
                  <a:lnTo>
                    <a:pt x="2617" y="136"/>
                  </a:lnTo>
                  <a:lnTo>
                    <a:pt x="2619" y="140"/>
                  </a:lnTo>
                  <a:lnTo>
                    <a:pt x="2622" y="141"/>
                  </a:lnTo>
                  <a:lnTo>
                    <a:pt x="2626" y="143"/>
                  </a:lnTo>
                  <a:lnTo>
                    <a:pt x="2631" y="145"/>
                  </a:lnTo>
                  <a:lnTo>
                    <a:pt x="2645" y="150"/>
                  </a:lnTo>
                  <a:lnTo>
                    <a:pt x="2659" y="148"/>
                  </a:lnTo>
                  <a:lnTo>
                    <a:pt x="2671" y="143"/>
                  </a:lnTo>
                  <a:lnTo>
                    <a:pt x="2685" y="136"/>
                  </a:lnTo>
                  <a:lnTo>
                    <a:pt x="2699" y="134"/>
                  </a:lnTo>
                  <a:lnTo>
                    <a:pt x="2713" y="134"/>
                  </a:lnTo>
                  <a:lnTo>
                    <a:pt x="2722" y="140"/>
                  </a:lnTo>
                  <a:lnTo>
                    <a:pt x="2729" y="145"/>
                  </a:lnTo>
                  <a:lnTo>
                    <a:pt x="2737" y="148"/>
                  </a:lnTo>
                  <a:lnTo>
                    <a:pt x="2758" y="152"/>
                  </a:lnTo>
                  <a:lnTo>
                    <a:pt x="2779" y="150"/>
                  </a:lnTo>
                  <a:lnTo>
                    <a:pt x="2798" y="145"/>
                  </a:lnTo>
                  <a:lnTo>
                    <a:pt x="2804" y="134"/>
                  </a:lnTo>
                  <a:lnTo>
                    <a:pt x="2798" y="134"/>
                  </a:lnTo>
                  <a:lnTo>
                    <a:pt x="2790" y="120"/>
                  </a:lnTo>
                  <a:lnTo>
                    <a:pt x="2776" y="108"/>
                  </a:lnTo>
                  <a:lnTo>
                    <a:pt x="2756" y="96"/>
                  </a:lnTo>
                  <a:lnTo>
                    <a:pt x="2737" y="85"/>
                  </a:lnTo>
                  <a:lnTo>
                    <a:pt x="2722" y="80"/>
                  </a:lnTo>
                  <a:lnTo>
                    <a:pt x="2713" y="87"/>
                  </a:lnTo>
                  <a:lnTo>
                    <a:pt x="2701" y="92"/>
                  </a:lnTo>
                  <a:lnTo>
                    <a:pt x="2692" y="91"/>
                  </a:lnTo>
                  <a:lnTo>
                    <a:pt x="2687" y="84"/>
                  </a:lnTo>
                  <a:lnTo>
                    <a:pt x="2680" y="77"/>
                  </a:lnTo>
                  <a:lnTo>
                    <a:pt x="2676" y="68"/>
                  </a:lnTo>
                  <a:lnTo>
                    <a:pt x="2688" y="64"/>
                  </a:lnTo>
                  <a:lnTo>
                    <a:pt x="2687" y="63"/>
                  </a:lnTo>
                  <a:lnTo>
                    <a:pt x="2685" y="63"/>
                  </a:lnTo>
                  <a:lnTo>
                    <a:pt x="2685" y="63"/>
                  </a:lnTo>
                  <a:lnTo>
                    <a:pt x="2683" y="63"/>
                  </a:lnTo>
                  <a:lnTo>
                    <a:pt x="2680" y="61"/>
                  </a:lnTo>
                  <a:lnTo>
                    <a:pt x="2674" y="56"/>
                  </a:lnTo>
                  <a:lnTo>
                    <a:pt x="2669" y="54"/>
                  </a:lnTo>
                  <a:lnTo>
                    <a:pt x="2662" y="51"/>
                  </a:lnTo>
                  <a:lnTo>
                    <a:pt x="2654" y="49"/>
                  </a:lnTo>
                  <a:close/>
                  <a:moveTo>
                    <a:pt x="2933" y="45"/>
                  </a:moveTo>
                  <a:lnTo>
                    <a:pt x="2922" y="54"/>
                  </a:lnTo>
                  <a:lnTo>
                    <a:pt x="2910" y="59"/>
                  </a:lnTo>
                  <a:lnTo>
                    <a:pt x="2898" y="64"/>
                  </a:lnTo>
                  <a:lnTo>
                    <a:pt x="2887" y="73"/>
                  </a:lnTo>
                  <a:lnTo>
                    <a:pt x="2880" y="84"/>
                  </a:lnTo>
                  <a:lnTo>
                    <a:pt x="2877" y="99"/>
                  </a:lnTo>
                  <a:lnTo>
                    <a:pt x="2882" y="115"/>
                  </a:lnTo>
                  <a:lnTo>
                    <a:pt x="2893" y="131"/>
                  </a:lnTo>
                  <a:lnTo>
                    <a:pt x="2903" y="147"/>
                  </a:lnTo>
                  <a:lnTo>
                    <a:pt x="2915" y="160"/>
                  </a:lnTo>
                  <a:lnTo>
                    <a:pt x="2922" y="173"/>
                  </a:lnTo>
                  <a:lnTo>
                    <a:pt x="2910" y="173"/>
                  </a:lnTo>
                  <a:lnTo>
                    <a:pt x="2910" y="195"/>
                  </a:lnTo>
                  <a:lnTo>
                    <a:pt x="2914" y="211"/>
                  </a:lnTo>
                  <a:lnTo>
                    <a:pt x="2924" y="220"/>
                  </a:lnTo>
                  <a:lnTo>
                    <a:pt x="2942" y="223"/>
                  </a:lnTo>
                  <a:lnTo>
                    <a:pt x="2968" y="222"/>
                  </a:lnTo>
                  <a:lnTo>
                    <a:pt x="2966" y="202"/>
                  </a:lnTo>
                  <a:lnTo>
                    <a:pt x="2962" y="190"/>
                  </a:lnTo>
                  <a:lnTo>
                    <a:pt x="2957" y="180"/>
                  </a:lnTo>
                  <a:lnTo>
                    <a:pt x="2955" y="169"/>
                  </a:lnTo>
                  <a:lnTo>
                    <a:pt x="2957" y="153"/>
                  </a:lnTo>
                  <a:lnTo>
                    <a:pt x="2961" y="155"/>
                  </a:lnTo>
                  <a:lnTo>
                    <a:pt x="2964" y="155"/>
                  </a:lnTo>
                  <a:lnTo>
                    <a:pt x="2968" y="155"/>
                  </a:lnTo>
                  <a:lnTo>
                    <a:pt x="2971" y="155"/>
                  </a:lnTo>
                  <a:lnTo>
                    <a:pt x="2976" y="153"/>
                  </a:lnTo>
                  <a:lnTo>
                    <a:pt x="2973" y="150"/>
                  </a:lnTo>
                  <a:lnTo>
                    <a:pt x="2969" y="148"/>
                  </a:lnTo>
                  <a:lnTo>
                    <a:pt x="2968" y="147"/>
                  </a:lnTo>
                  <a:lnTo>
                    <a:pt x="2964" y="143"/>
                  </a:lnTo>
                  <a:lnTo>
                    <a:pt x="2961" y="141"/>
                  </a:lnTo>
                  <a:lnTo>
                    <a:pt x="2959" y="143"/>
                  </a:lnTo>
                  <a:lnTo>
                    <a:pt x="2959" y="147"/>
                  </a:lnTo>
                  <a:lnTo>
                    <a:pt x="2957" y="150"/>
                  </a:lnTo>
                  <a:lnTo>
                    <a:pt x="2957" y="152"/>
                  </a:lnTo>
                  <a:lnTo>
                    <a:pt x="2955" y="153"/>
                  </a:lnTo>
                  <a:lnTo>
                    <a:pt x="2954" y="152"/>
                  </a:lnTo>
                  <a:lnTo>
                    <a:pt x="2952" y="148"/>
                  </a:lnTo>
                  <a:lnTo>
                    <a:pt x="2947" y="140"/>
                  </a:lnTo>
                  <a:lnTo>
                    <a:pt x="2942" y="131"/>
                  </a:lnTo>
                  <a:lnTo>
                    <a:pt x="2943" y="127"/>
                  </a:lnTo>
                  <a:lnTo>
                    <a:pt x="2945" y="127"/>
                  </a:lnTo>
                  <a:lnTo>
                    <a:pt x="2947" y="126"/>
                  </a:lnTo>
                  <a:lnTo>
                    <a:pt x="2948" y="122"/>
                  </a:lnTo>
                  <a:lnTo>
                    <a:pt x="2933" y="113"/>
                  </a:lnTo>
                  <a:lnTo>
                    <a:pt x="2921" y="99"/>
                  </a:lnTo>
                  <a:lnTo>
                    <a:pt x="2914" y="84"/>
                  </a:lnTo>
                  <a:lnTo>
                    <a:pt x="2933" y="82"/>
                  </a:lnTo>
                  <a:lnTo>
                    <a:pt x="2947" y="77"/>
                  </a:lnTo>
                  <a:lnTo>
                    <a:pt x="2954" y="64"/>
                  </a:lnTo>
                  <a:lnTo>
                    <a:pt x="2957" y="49"/>
                  </a:lnTo>
                  <a:lnTo>
                    <a:pt x="2952" y="47"/>
                  </a:lnTo>
                  <a:lnTo>
                    <a:pt x="2947" y="47"/>
                  </a:lnTo>
                  <a:lnTo>
                    <a:pt x="2942" y="45"/>
                  </a:lnTo>
                  <a:lnTo>
                    <a:pt x="2933" y="45"/>
                  </a:lnTo>
                  <a:close/>
                  <a:moveTo>
                    <a:pt x="2746" y="42"/>
                  </a:moveTo>
                  <a:lnTo>
                    <a:pt x="2732" y="49"/>
                  </a:lnTo>
                  <a:lnTo>
                    <a:pt x="2715" y="54"/>
                  </a:lnTo>
                  <a:lnTo>
                    <a:pt x="2715" y="68"/>
                  </a:lnTo>
                  <a:lnTo>
                    <a:pt x="2722" y="70"/>
                  </a:lnTo>
                  <a:lnTo>
                    <a:pt x="2730" y="71"/>
                  </a:lnTo>
                  <a:lnTo>
                    <a:pt x="2741" y="71"/>
                  </a:lnTo>
                  <a:lnTo>
                    <a:pt x="2741" y="64"/>
                  </a:lnTo>
                  <a:lnTo>
                    <a:pt x="2744" y="59"/>
                  </a:lnTo>
                  <a:lnTo>
                    <a:pt x="2746" y="54"/>
                  </a:lnTo>
                  <a:lnTo>
                    <a:pt x="2746" y="49"/>
                  </a:lnTo>
                  <a:lnTo>
                    <a:pt x="2746" y="45"/>
                  </a:lnTo>
                  <a:lnTo>
                    <a:pt x="2746" y="42"/>
                  </a:lnTo>
                  <a:close/>
                  <a:moveTo>
                    <a:pt x="1390" y="33"/>
                  </a:moveTo>
                  <a:lnTo>
                    <a:pt x="1393" y="42"/>
                  </a:lnTo>
                  <a:lnTo>
                    <a:pt x="1395" y="54"/>
                  </a:lnTo>
                  <a:lnTo>
                    <a:pt x="1397" y="64"/>
                  </a:lnTo>
                  <a:lnTo>
                    <a:pt x="1395" y="66"/>
                  </a:lnTo>
                  <a:lnTo>
                    <a:pt x="1393" y="66"/>
                  </a:lnTo>
                  <a:lnTo>
                    <a:pt x="1392" y="66"/>
                  </a:lnTo>
                  <a:lnTo>
                    <a:pt x="1392" y="68"/>
                  </a:lnTo>
                  <a:lnTo>
                    <a:pt x="1390" y="68"/>
                  </a:lnTo>
                  <a:lnTo>
                    <a:pt x="1383" y="68"/>
                  </a:lnTo>
                  <a:lnTo>
                    <a:pt x="1381" y="66"/>
                  </a:lnTo>
                  <a:lnTo>
                    <a:pt x="1381" y="64"/>
                  </a:lnTo>
                  <a:lnTo>
                    <a:pt x="1381" y="63"/>
                  </a:lnTo>
                  <a:lnTo>
                    <a:pt x="1379" y="63"/>
                  </a:lnTo>
                  <a:lnTo>
                    <a:pt x="1378" y="61"/>
                  </a:lnTo>
                  <a:lnTo>
                    <a:pt x="1390" y="33"/>
                  </a:lnTo>
                  <a:close/>
                  <a:moveTo>
                    <a:pt x="1002" y="0"/>
                  </a:moveTo>
                  <a:lnTo>
                    <a:pt x="994" y="12"/>
                  </a:lnTo>
                  <a:lnTo>
                    <a:pt x="985" y="23"/>
                  </a:lnTo>
                  <a:lnTo>
                    <a:pt x="980" y="38"/>
                  </a:lnTo>
                  <a:lnTo>
                    <a:pt x="990" y="37"/>
                  </a:lnTo>
                  <a:lnTo>
                    <a:pt x="997" y="40"/>
                  </a:lnTo>
                  <a:lnTo>
                    <a:pt x="1002" y="45"/>
                  </a:lnTo>
                  <a:lnTo>
                    <a:pt x="1009" y="54"/>
                  </a:lnTo>
                  <a:lnTo>
                    <a:pt x="1011" y="47"/>
                  </a:lnTo>
                  <a:lnTo>
                    <a:pt x="1011" y="42"/>
                  </a:lnTo>
                  <a:lnTo>
                    <a:pt x="1013" y="38"/>
                  </a:lnTo>
                  <a:lnTo>
                    <a:pt x="1013" y="33"/>
                  </a:lnTo>
                  <a:lnTo>
                    <a:pt x="1022" y="33"/>
                  </a:lnTo>
                  <a:lnTo>
                    <a:pt x="1027" y="45"/>
                  </a:lnTo>
                  <a:lnTo>
                    <a:pt x="1035" y="49"/>
                  </a:lnTo>
                  <a:lnTo>
                    <a:pt x="1042" y="52"/>
                  </a:lnTo>
                  <a:lnTo>
                    <a:pt x="1049" y="56"/>
                  </a:lnTo>
                  <a:lnTo>
                    <a:pt x="1056" y="64"/>
                  </a:lnTo>
                  <a:lnTo>
                    <a:pt x="1049" y="75"/>
                  </a:lnTo>
                  <a:lnTo>
                    <a:pt x="1041" y="87"/>
                  </a:lnTo>
                  <a:lnTo>
                    <a:pt x="1034" y="103"/>
                  </a:lnTo>
                  <a:lnTo>
                    <a:pt x="1028" y="117"/>
                  </a:lnTo>
                  <a:lnTo>
                    <a:pt x="1028" y="126"/>
                  </a:lnTo>
                  <a:lnTo>
                    <a:pt x="1030" y="131"/>
                  </a:lnTo>
                  <a:lnTo>
                    <a:pt x="1030" y="134"/>
                  </a:lnTo>
                  <a:lnTo>
                    <a:pt x="1032" y="136"/>
                  </a:lnTo>
                  <a:lnTo>
                    <a:pt x="1034" y="138"/>
                  </a:lnTo>
                  <a:lnTo>
                    <a:pt x="1035" y="140"/>
                  </a:lnTo>
                  <a:lnTo>
                    <a:pt x="1041" y="141"/>
                  </a:lnTo>
                  <a:lnTo>
                    <a:pt x="1041" y="138"/>
                  </a:lnTo>
                  <a:lnTo>
                    <a:pt x="1044" y="131"/>
                  </a:lnTo>
                  <a:lnTo>
                    <a:pt x="1049" y="120"/>
                  </a:lnTo>
                  <a:lnTo>
                    <a:pt x="1055" y="106"/>
                  </a:lnTo>
                  <a:lnTo>
                    <a:pt x="1060" y="94"/>
                  </a:lnTo>
                  <a:lnTo>
                    <a:pt x="1065" y="84"/>
                  </a:lnTo>
                  <a:lnTo>
                    <a:pt x="1067" y="77"/>
                  </a:lnTo>
                  <a:lnTo>
                    <a:pt x="1079" y="77"/>
                  </a:lnTo>
                  <a:lnTo>
                    <a:pt x="1081" y="96"/>
                  </a:lnTo>
                  <a:lnTo>
                    <a:pt x="1081" y="113"/>
                  </a:lnTo>
                  <a:lnTo>
                    <a:pt x="1081" y="134"/>
                  </a:lnTo>
                  <a:lnTo>
                    <a:pt x="1083" y="157"/>
                  </a:lnTo>
                  <a:lnTo>
                    <a:pt x="1105" y="160"/>
                  </a:lnTo>
                  <a:lnTo>
                    <a:pt x="1114" y="147"/>
                  </a:lnTo>
                  <a:lnTo>
                    <a:pt x="1130" y="138"/>
                  </a:lnTo>
                  <a:lnTo>
                    <a:pt x="1147" y="129"/>
                  </a:lnTo>
                  <a:lnTo>
                    <a:pt x="1165" y="122"/>
                  </a:lnTo>
                  <a:lnTo>
                    <a:pt x="1182" y="115"/>
                  </a:lnTo>
                  <a:lnTo>
                    <a:pt x="1198" y="106"/>
                  </a:lnTo>
                  <a:lnTo>
                    <a:pt x="1205" y="96"/>
                  </a:lnTo>
                  <a:lnTo>
                    <a:pt x="1201" y="96"/>
                  </a:lnTo>
                  <a:lnTo>
                    <a:pt x="1200" y="92"/>
                  </a:lnTo>
                  <a:lnTo>
                    <a:pt x="1200" y="91"/>
                  </a:lnTo>
                  <a:lnTo>
                    <a:pt x="1198" y="89"/>
                  </a:lnTo>
                  <a:lnTo>
                    <a:pt x="1198" y="89"/>
                  </a:lnTo>
                  <a:lnTo>
                    <a:pt x="1196" y="89"/>
                  </a:lnTo>
                  <a:lnTo>
                    <a:pt x="1194" y="89"/>
                  </a:lnTo>
                  <a:lnTo>
                    <a:pt x="1191" y="87"/>
                  </a:lnTo>
                  <a:lnTo>
                    <a:pt x="1184" y="92"/>
                  </a:lnTo>
                  <a:lnTo>
                    <a:pt x="1172" y="99"/>
                  </a:lnTo>
                  <a:lnTo>
                    <a:pt x="1158" y="110"/>
                  </a:lnTo>
                  <a:lnTo>
                    <a:pt x="1140" y="119"/>
                  </a:lnTo>
                  <a:lnTo>
                    <a:pt x="1124" y="129"/>
                  </a:lnTo>
                  <a:lnTo>
                    <a:pt x="1109" y="136"/>
                  </a:lnTo>
                  <a:lnTo>
                    <a:pt x="1098" y="140"/>
                  </a:lnTo>
                  <a:lnTo>
                    <a:pt x="1095" y="141"/>
                  </a:lnTo>
                  <a:lnTo>
                    <a:pt x="1093" y="140"/>
                  </a:lnTo>
                  <a:lnTo>
                    <a:pt x="1091" y="138"/>
                  </a:lnTo>
                  <a:lnTo>
                    <a:pt x="1091" y="136"/>
                  </a:lnTo>
                  <a:lnTo>
                    <a:pt x="1091" y="134"/>
                  </a:lnTo>
                  <a:lnTo>
                    <a:pt x="1090" y="131"/>
                  </a:lnTo>
                  <a:lnTo>
                    <a:pt x="1095" y="122"/>
                  </a:lnTo>
                  <a:lnTo>
                    <a:pt x="1095" y="115"/>
                  </a:lnTo>
                  <a:lnTo>
                    <a:pt x="1093" y="110"/>
                  </a:lnTo>
                  <a:lnTo>
                    <a:pt x="1091" y="101"/>
                  </a:lnTo>
                  <a:lnTo>
                    <a:pt x="1095" y="91"/>
                  </a:lnTo>
                  <a:lnTo>
                    <a:pt x="1097" y="89"/>
                  </a:lnTo>
                  <a:lnTo>
                    <a:pt x="1098" y="87"/>
                  </a:lnTo>
                  <a:lnTo>
                    <a:pt x="1100" y="85"/>
                  </a:lnTo>
                  <a:lnTo>
                    <a:pt x="1102" y="85"/>
                  </a:lnTo>
                  <a:lnTo>
                    <a:pt x="1104" y="85"/>
                  </a:lnTo>
                  <a:lnTo>
                    <a:pt x="1105" y="84"/>
                  </a:lnTo>
                  <a:lnTo>
                    <a:pt x="1107" y="82"/>
                  </a:lnTo>
                  <a:lnTo>
                    <a:pt x="1107" y="78"/>
                  </a:lnTo>
                  <a:lnTo>
                    <a:pt x="1109" y="73"/>
                  </a:lnTo>
                  <a:lnTo>
                    <a:pt x="1109" y="64"/>
                  </a:lnTo>
                  <a:lnTo>
                    <a:pt x="1100" y="59"/>
                  </a:lnTo>
                  <a:lnTo>
                    <a:pt x="1091" y="57"/>
                  </a:lnTo>
                  <a:lnTo>
                    <a:pt x="1084" y="57"/>
                  </a:lnTo>
                  <a:lnTo>
                    <a:pt x="1076" y="54"/>
                  </a:lnTo>
                  <a:lnTo>
                    <a:pt x="1063" y="45"/>
                  </a:lnTo>
                  <a:lnTo>
                    <a:pt x="1055" y="37"/>
                  </a:lnTo>
                  <a:lnTo>
                    <a:pt x="1049" y="26"/>
                  </a:lnTo>
                  <a:lnTo>
                    <a:pt x="1042" y="16"/>
                  </a:lnTo>
                  <a:lnTo>
                    <a:pt x="1034" y="9"/>
                  </a:lnTo>
                  <a:lnTo>
                    <a:pt x="1020" y="2"/>
                  </a:lnTo>
                  <a:lnTo>
                    <a:pt x="1002"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5" name="Google Shape;855;p41"/>
            <p:cNvSpPr/>
            <p:nvPr/>
          </p:nvSpPr>
          <p:spPr>
            <a:xfrm>
              <a:off x="635000" y="2108200"/>
              <a:ext cx="7697788" cy="3846513"/>
            </a:xfrm>
            <a:custGeom>
              <a:rect b="b" l="l" r="r" t="t"/>
              <a:pathLst>
                <a:path extrusionOk="0" h="2423" w="4849">
                  <a:moveTo>
                    <a:pt x="1469" y="711"/>
                  </a:moveTo>
                  <a:lnTo>
                    <a:pt x="1482" y="712"/>
                  </a:lnTo>
                  <a:lnTo>
                    <a:pt x="1490" y="714"/>
                  </a:lnTo>
                  <a:lnTo>
                    <a:pt x="1501" y="718"/>
                  </a:lnTo>
                  <a:lnTo>
                    <a:pt x="1501" y="726"/>
                  </a:lnTo>
                  <a:lnTo>
                    <a:pt x="1497" y="726"/>
                  </a:lnTo>
                  <a:lnTo>
                    <a:pt x="1494" y="728"/>
                  </a:lnTo>
                  <a:lnTo>
                    <a:pt x="1490" y="728"/>
                  </a:lnTo>
                  <a:lnTo>
                    <a:pt x="1487" y="728"/>
                  </a:lnTo>
                  <a:lnTo>
                    <a:pt x="1482" y="730"/>
                  </a:lnTo>
                  <a:lnTo>
                    <a:pt x="1478" y="725"/>
                  </a:lnTo>
                  <a:lnTo>
                    <a:pt x="1476" y="723"/>
                  </a:lnTo>
                  <a:lnTo>
                    <a:pt x="1475" y="719"/>
                  </a:lnTo>
                  <a:lnTo>
                    <a:pt x="1473" y="716"/>
                  </a:lnTo>
                  <a:lnTo>
                    <a:pt x="1469" y="711"/>
                  </a:lnTo>
                  <a:close/>
                  <a:moveTo>
                    <a:pt x="1551" y="691"/>
                  </a:moveTo>
                  <a:lnTo>
                    <a:pt x="1562" y="691"/>
                  </a:lnTo>
                  <a:lnTo>
                    <a:pt x="1562" y="705"/>
                  </a:lnTo>
                  <a:lnTo>
                    <a:pt x="1562" y="718"/>
                  </a:lnTo>
                  <a:lnTo>
                    <a:pt x="1564" y="728"/>
                  </a:lnTo>
                  <a:lnTo>
                    <a:pt x="1565" y="740"/>
                  </a:lnTo>
                  <a:lnTo>
                    <a:pt x="1585" y="740"/>
                  </a:lnTo>
                  <a:lnTo>
                    <a:pt x="1585" y="760"/>
                  </a:lnTo>
                  <a:lnTo>
                    <a:pt x="1593" y="760"/>
                  </a:lnTo>
                  <a:lnTo>
                    <a:pt x="1595" y="761"/>
                  </a:lnTo>
                  <a:lnTo>
                    <a:pt x="1597" y="761"/>
                  </a:lnTo>
                  <a:lnTo>
                    <a:pt x="1599" y="761"/>
                  </a:lnTo>
                  <a:lnTo>
                    <a:pt x="1600" y="761"/>
                  </a:lnTo>
                  <a:lnTo>
                    <a:pt x="1602" y="761"/>
                  </a:lnTo>
                  <a:lnTo>
                    <a:pt x="1604" y="763"/>
                  </a:lnTo>
                  <a:lnTo>
                    <a:pt x="1602" y="774"/>
                  </a:lnTo>
                  <a:lnTo>
                    <a:pt x="1599" y="786"/>
                  </a:lnTo>
                  <a:lnTo>
                    <a:pt x="1597" y="798"/>
                  </a:lnTo>
                  <a:lnTo>
                    <a:pt x="1593" y="798"/>
                  </a:lnTo>
                  <a:lnTo>
                    <a:pt x="1592" y="794"/>
                  </a:lnTo>
                  <a:lnTo>
                    <a:pt x="1592" y="793"/>
                  </a:lnTo>
                  <a:lnTo>
                    <a:pt x="1592" y="791"/>
                  </a:lnTo>
                  <a:lnTo>
                    <a:pt x="1590" y="789"/>
                  </a:lnTo>
                  <a:lnTo>
                    <a:pt x="1590" y="787"/>
                  </a:lnTo>
                  <a:lnTo>
                    <a:pt x="1588" y="791"/>
                  </a:lnTo>
                  <a:lnTo>
                    <a:pt x="1586" y="791"/>
                  </a:lnTo>
                  <a:lnTo>
                    <a:pt x="1586" y="793"/>
                  </a:lnTo>
                  <a:lnTo>
                    <a:pt x="1586" y="793"/>
                  </a:lnTo>
                  <a:lnTo>
                    <a:pt x="1586" y="793"/>
                  </a:lnTo>
                  <a:lnTo>
                    <a:pt x="1585" y="793"/>
                  </a:lnTo>
                  <a:lnTo>
                    <a:pt x="1581" y="794"/>
                  </a:lnTo>
                  <a:lnTo>
                    <a:pt x="1581" y="787"/>
                  </a:lnTo>
                  <a:lnTo>
                    <a:pt x="1583" y="786"/>
                  </a:lnTo>
                  <a:lnTo>
                    <a:pt x="1583" y="784"/>
                  </a:lnTo>
                  <a:lnTo>
                    <a:pt x="1585" y="782"/>
                  </a:lnTo>
                  <a:lnTo>
                    <a:pt x="1585" y="779"/>
                  </a:lnTo>
                  <a:lnTo>
                    <a:pt x="1585" y="775"/>
                  </a:lnTo>
                  <a:lnTo>
                    <a:pt x="1581" y="775"/>
                  </a:lnTo>
                  <a:lnTo>
                    <a:pt x="1574" y="782"/>
                  </a:lnTo>
                  <a:lnTo>
                    <a:pt x="1567" y="789"/>
                  </a:lnTo>
                  <a:lnTo>
                    <a:pt x="1558" y="794"/>
                  </a:lnTo>
                  <a:lnTo>
                    <a:pt x="1558" y="789"/>
                  </a:lnTo>
                  <a:lnTo>
                    <a:pt x="1558" y="784"/>
                  </a:lnTo>
                  <a:lnTo>
                    <a:pt x="1558" y="782"/>
                  </a:lnTo>
                  <a:lnTo>
                    <a:pt x="1557" y="781"/>
                  </a:lnTo>
                  <a:lnTo>
                    <a:pt x="1553" y="779"/>
                  </a:lnTo>
                  <a:lnTo>
                    <a:pt x="1548" y="779"/>
                  </a:lnTo>
                  <a:lnTo>
                    <a:pt x="1539" y="779"/>
                  </a:lnTo>
                  <a:lnTo>
                    <a:pt x="1536" y="779"/>
                  </a:lnTo>
                  <a:lnTo>
                    <a:pt x="1532" y="779"/>
                  </a:lnTo>
                  <a:lnTo>
                    <a:pt x="1527" y="777"/>
                  </a:lnTo>
                  <a:lnTo>
                    <a:pt x="1522" y="777"/>
                  </a:lnTo>
                  <a:lnTo>
                    <a:pt x="1517" y="775"/>
                  </a:lnTo>
                  <a:lnTo>
                    <a:pt x="1513" y="772"/>
                  </a:lnTo>
                  <a:lnTo>
                    <a:pt x="1523" y="758"/>
                  </a:lnTo>
                  <a:lnTo>
                    <a:pt x="1534" y="737"/>
                  </a:lnTo>
                  <a:lnTo>
                    <a:pt x="1541" y="714"/>
                  </a:lnTo>
                  <a:lnTo>
                    <a:pt x="1551" y="691"/>
                  </a:lnTo>
                  <a:close/>
                  <a:moveTo>
                    <a:pt x="1220" y="630"/>
                  </a:moveTo>
                  <a:lnTo>
                    <a:pt x="1235" y="630"/>
                  </a:lnTo>
                  <a:lnTo>
                    <a:pt x="1235" y="637"/>
                  </a:lnTo>
                  <a:lnTo>
                    <a:pt x="1232" y="637"/>
                  </a:lnTo>
                  <a:lnTo>
                    <a:pt x="1230" y="639"/>
                  </a:lnTo>
                  <a:lnTo>
                    <a:pt x="1229" y="639"/>
                  </a:lnTo>
                  <a:lnTo>
                    <a:pt x="1227" y="639"/>
                  </a:lnTo>
                  <a:lnTo>
                    <a:pt x="1225" y="641"/>
                  </a:lnTo>
                  <a:lnTo>
                    <a:pt x="1220" y="641"/>
                  </a:lnTo>
                  <a:lnTo>
                    <a:pt x="1220" y="630"/>
                  </a:lnTo>
                  <a:close/>
                  <a:moveTo>
                    <a:pt x="515" y="622"/>
                  </a:moveTo>
                  <a:lnTo>
                    <a:pt x="522" y="622"/>
                  </a:lnTo>
                  <a:lnTo>
                    <a:pt x="525" y="623"/>
                  </a:lnTo>
                  <a:lnTo>
                    <a:pt x="529" y="625"/>
                  </a:lnTo>
                  <a:lnTo>
                    <a:pt x="534" y="625"/>
                  </a:lnTo>
                  <a:lnTo>
                    <a:pt x="541" y="625"/>
                  </a:lnTo>
                  <a:lnTo>
                    <a:pt x="543" y="639"/>
                  </a:lnTo>
                  <a:lnTo>
                    <a:pt x="546" y="650"/>
                  </a:lnTo>
                  <a:lnTo>
                    <a:pt x="548" y="664"/>
                  </a:lnTo>
                  <a:lnTo>
                    <a:pt x="541" y="664"/>
                  </a:lnTo>
                  <a:lnTo>
                    <a:pt x="537" y="658"/>
                  </a:lnTo>
                  <a:lnTo>
                    <a:pt x="534" y="655"/>
                  </a:lnTo>
                  <a:lnTo>
                    <a:pt x="529" y="651"/>
                  </a:lnTo>
                  <a:lnTo>
                    <a:pt x="525" y="648"/>
                  </a:lnTo>
                  <a:lnTo>
                    <a:pt x="522" y="643"/>
                  </a:lnTo>
                  <a:lnTo>
                    <a:pt x="518" y="637"/>
                  </a:lnTo>
                  <a:lnTo>
                    <a:pt x="516" y="634"/>
                  </a:lnTo>
                  <a:lnTo>
                    <a:pt x="515" y="630"/>
                  </a:lnTo>
                  <a:lnTo>
                    <a:pt x="515" y="627"/>
                  </a:lnTo>
                  <a:lnTo>
                    <a:pt x="515" y="622"/>
                  </a:lnTo>
                  <a:close/>
                  <a:moveTo>
                    <a:pt x="4304" y="609"/>
                  </a:moveTo>
                  <a:lnTo>
                    <a:pt x="4306" y="611"/>
                  </a:lnTo>
                  <a:lnTo>
                    <a:pt x="4306" y="611"/>
                  </a:lnTo>
                  <a:lnTo>
                    <a:pt x="4306" y="611"/>
                  </a:lnTo>
                  <a:lnTo>
                    <a:pt x="4306" y="613"/>
                  </a:lnTo>
                  <a:lnTo>
                    <a:pt x="4307" y="613"/>
                  </a:lnTo>
                  <a:lnTo>
                    <a:pt x="4307" y="615"/>
                  </a:lnTo>
                  <a:lnTo>
                    <a:pt x="4313" y="627"/>
                  </a:lnTo>
                  <a:lnTo>
                    <a:pt x="4313" y="643"/>
                  </a:lnTo>
                  <a:lnTo>
                    <a:pt x="4313" y="658"/>
                  </a:lnTo>
                  <a:lnTo>
                    <a:pt x="4316" y="676"/>
                  </a:lnTo>
                  <a:lnTo>
                    <a:pt x="4321" y="693"/>
                  </a:lnTo>
                  <a:lnTo>
                    <a:pt x="4330" y="712"/>
                  </a:lnTo>
                  <a:lnTo>
                    <a:pt x="4335" y="733"/>
                  </a:lnTo>
                  <a:lnTo>
                    <a:pt x="4311" y="730"/>
                  </a:lnTo>
                  <a:lnTo>
                    <a:pt x="4311" y="746"/>
                  </a:lnTo>
                  <a:lnTo>
                    <a:pt x="4314" y="758"/>
                  </a:lnTo>
                  <a:lnTo>
                    <a:pt x="4316" y="770"/>
                  </a:lnTo>
                  <a:lnTo>
                    <a:pt x="4320" y="787"/>
                  </a:lnTo>
                  <a:lnTo>
                    <a:pt x="4314" y="787"/>
                  </a:lnTo>
                  <a:lnTo>
                    <a:pt x="4311" y="787"/>
                  </a:lnTo>
                  <a:lnTo>
                    <a:pt x="4306" y="789"/>
                  </a:lnTo>
                  <a:lnTo>
                    <a:pt x="4304" y="789"/>
                  </a:lnTo>
                  <a:lnTo>
                    <a:pt x="4301" y="791"/>
                  </a:lnTo>
                  <a:lnTo>
                    <a:pt x="4301" y="791"/>
                  </a:lnTo>
                  <a:lnTo>
                    <a:pt x="4297" y="781"/>
                  </a:lnTo>
                  <a:lnTo>
                    <a:pt x="4295" y="761"/>
                  </a:lnTo>
                  <a:lnTo>
                    <a:pt x="4295" y="739"/>
                  </a:lnTo>
                  <a:lnTo>
                    <a:pt x="4295" y="714"/>
                  </a:lnTo>
                  <a:lnTo>
                    <a:pt x="4295" y="691"/>
                  </a:lnTo>
                  <a:lnTo>
                    <a:pt x="4292" y="676"/>
                  </a:lnTo>
                  <a:lnTo>
                    <a:pt x="4292" y="637"/>
                  </a:lnTo>
                  <a:lnTo>
                    <a:pt x="4295" y="632"/>
                  </a:lnTo>
                  <a:lnTo>
                    <a:pt x="4297" y="629"/>
                  </a:lnTo>
                  <a:lnTo>
                    <a:pt x="4299" y="625"/>
                  </a:lnTo>
                  <a:lnTo>
                    <a:pt x="4301" y="622"/>
                  </a:lnTo>
                  <a:lnTo>
                    <a:pt x="4302" y="616"/>
                  </a:lnTo>
                  <a:lnTo>
                    <a:pt x="4304" y="609"/>
                  </a:lnTo>
                  <a:close/>
                  <a:moveTo>
                    <a:pt x="2253" y="595"/>
                  </a:moveTo>
                  <a:lnTo>
                    <a:pt x="2257" y="616"/>
                  </a:lnTo>
                  <a:lnTo>
                    <a:pt x="2255" y="637"/>
                  </a:lnTo>
                  <a:lnTo>
                    <a:pt x="2250" y="660"/>
                  </a:lnTo>
                  <a:lnTo>
                    <a:pt x="2236" y="667"/>
                  </a:lnTo>
                  <a:lnTo>
                    <a:pt x="2223" y="671"/>
                  </a:lnTo>
                  <a:lnTo>
                    <a:pt x="2204" y="672"/>
                  </a:lnTo>
                  <a:lnTo>
                    <a:pt x="2204" y="664"/>
                  </a:lnTo>
                  <a:lnTo>
                    <a:pt x="2209" y="651"/>
                  </a:lnTo>
                  <a:lnTo>
                    <a:pt x="2209" y="636"/>
                  </a:lnTo>
                  <a:lnTo>
                    <a:pt x="2208" y="618"/>
                  </a:lnTo>
                  <a:lnTo>
                    <a:pt x="2218" y="609"/>
                  </a:lnTo>
                  <a:lnTo>
                    <a:pt x="2227" y="602"/>
                  </a:lnTo>
                  <a:lnTo>
                    <a:pt x="2237" y="597"/>
                  </a:lnTo>
                  <a:lnTo>
                    <a:pt x="2253" y="595"/>
                  </a:lnTo>
                  <a:close/>
                  <a:moveTo>
                    <a:pt x="2503" y="568"/>
                  </a:moveTo>
                  <a:lnTo>
                    <a:pt x="2506" y="571"/>
                  </a:lnTo>
                  <a:lnTo>
                    <a:pt x="2508" y="573"/>
                  </a:lnTo>
                  <a:lnTo>
                    <a:pt x="2510" y="575"/>
                  </a:lnTo>
                  <a:lnTo>
                    <a:pt x="2510" y="578"/>
                  </a:lnTo>
                  <a:lnTo>
                    <a:pt x="2510" y="582"/>
                  </a:lnTo>
                  <a:lnTo>
                    <a:pt x="2511" y="587"/>
                  </a:lnTo>
                  <a:lnTo>
                    <a:pt x="2510" y="590"/>
                  </a:lnTo>
                  <a:lnTo>
                    <a:pt x="2508" y="592"/>
                  </a:lnTo>
                  <a:lnTo>
                    <a:pt x="2508" y="594"/>
                  </a:lnTo>
                  <a:lnTo>
                    <a:pt x="2508" y="595"/>
                  </a:lnTo>
                  <a:lnTo>
                    <a:pt x="2508" y="597"/>
                  </a:lnTo>
                  <a:lnTo>
                    <a:pt x="2506" y="599"/>
                  </a:lnTo>
                  <a:lnTo>
                    <a:pt x="2504" y="601"/>
                  </a:lnTo>
                  <a:lnTo>
                    <a:pt x="2503" y="601"/>
                  </a:lnTo>
                  <a:lnTo>
                    <a:pt x="2501" y="601"/>
                  </a:lnTo>
                  <a:lnTo>
                    <a:pt x="2499" y="602"/>
                  </a:lnTo>
                  <a:lnTo>
                    <a:pt x="2496" y="602"/>
                  </a:lnTo>
                  <a:lnTo>
                    <a:pt x="2490" y="590"/>
                  </a:lnTo>
                  <a:lnTo>
                    <a:pt x="2487" y="585"/>
                  </a:lnTo>
                  <a:lnTo>
                    <a:pt x="2487" y="583"/>
                  </a:lnTo>
                  <a:lnTo>
                    <a:pt x="2489" y="582"/>
                  </a:lnTo>
                  <a:lnTo>
                    <a:pt x="2496" y="578"/>
                  </a:lnTo>
                  <a:lnTo>
                    <a:pt x="2503" y="568"/>
                  </a:lnTo>
                  <a:close/>
                  <a:moveTo>
                    <a:pt x="2583" y="529"/>
                  </a:moveTo>
                  <a:lnTo>
                    <a:pt x="2588" y="531"/>
                  </a:lnTo>
                  <a:lnTo>
                    <a:pt x="2590" y="531"/>
                  </a:lnTo>
                  <a:lnTo>
                    <a:pt x="2592" y="531"/>
                  </a:lnTo>
                  <a:lnTo>
                    <a:pt x="2593" y="533"/>
                  </a:lnTo>
                  <a:lnTo>
                    <a:pt x="2595" y="533"/>
                  </a:lnTo>
                  <a:lnTo>
                    <a:pt x="2592" y="538"/>
                  </a:lnTo>
                  <a:lnTo>
                    <a:pt x="2590" y="543"/>
                  </a:lnTo>
                  <a:lnTo>
                    <a:pt x="2588" y="548"/>
                  </a:lnTo>
                  <a:lnTo>
                    <a:pt x="2585" y="554"/>
                  </a:lnTo>
                  <a:lnTo>
                    <a:pt x="2579" y="557"/>
                  </a:lnTo>
                  <a:lnTo>
                    <a:pt x="2579" y="552"/>
                  </a:lnTo>
                  <a:lnTo>
                    <a:pt x="2578" y="552"/>
                  </a:lnTo>
                  <a:lnTo>
                    <a:pt x="2578" y="550"/>
                  </a:lnTo>
                  <a:lnTo>
                    <a:pt x="2578" y="550"/>
                  </a:lnTo>
                  <a:lnTo>
                    <a:pt x="2578" y="548"/>
                  </a:lnTo>
                  <a:lnTo>
                    <a:pt x="2576" y="545"/>
                  </a:lnTo>
                  <a:lnTo>
                    <a:pt x="2579" y="541"/>
                  </a:lnTo>
                  <a:lnTo>
                    <a:pt x="2581" y="538"/>
                  </a:lnTo>
                  <a:lnTo>
                    <a:pt x="2583" y="534"/>
                  </a:lnTo>
                  <a:lnTo>
                    <a:pt x="2583" y="529"/>
                  </a:lnTo>
                  <a:close/>
                  <a:moveTo>
                    <a:pt x="246" y="526"/>
                  </a:moveTo>
                  <a:lnTo>
                    <a:pt x="251" y="534"/>
                  </a:lnTo>
                  <a:lnTo>
                    <a:pt x="251" y="541"/>
                  </a:lnTo>
                  <a:lnTo>
                    <a:pt x="246" y="550"/>
                  </a:lnTo>
                  <a:lnTo>
                    <a:pt x="239" y="555"/>
                  </a:lnTo>
                  <a:lnTo>
                    <a:pt x="232" y="559"/>
                  </a:lnTo>
                  <a:lnTo>
                    <a:pt x="230" y="561"/>
                  </a:lnTo>
                  <a:lnTo>
                    <a:pt x="227" y="557"/>
                  </a:lnTo>
                  <a:lnTo>
                    <a:pt x="225" y="554"/>
                  </a:lnTo>
                  <a:lnTo>
                    <a:pt x="223" y="548"/>
                  </a:lnTo>
                  <a:lnTo>
                    <a:pt x="223" y="543"/>
                  </a:lnTo>
                  <a:lnTo>
                    <a:pt x="221" y="538"/>
                  </a:lnTo>
                  <a:lnTo>
                    <a:pt x="234" y="533"/>
                  </a:lnTo>
                  <a:lnTo>
                    <a:pt x="237" y="531"/>
                  </a:lnTo>
                  <a:lnTo>
                    <a:pt x="242" y="529"/>
                  </a:lnTo>
                  <a:lnTo>
                    <a:pt x="246" y="526"/>
                  </a:lnTo>
                  <a:close/>
                  <a:moveTo>
                    <a:pt x="2646" y="503"/>
                  </a:moveTo>
                  <a:lnTo>
                    <a:pt x="2660" y="510"/>
                  </a:lnTo>
                  <a:lnTo>
                    <a:pt x="2660" y="515"/>
                  </a:lnTo>
                  <a:lnTo>
                    <a:pt x="2656" y="515"/>
                  </a:lnTo>
                  <a:lnTo>
                    <a:pt x="2655" y="517"/>
                  </a:lnTo>
                  <a:lnTo>
                    <a:pt x="2651" y="519"/>
                  </a:lnTo>
                  <a:lnTo>
                    <a:pt x="2649" y="522"/>
                  </a:lnTo>
                  <a:lnTo>
                    <a:pt x="2646" y="520"/>
                  </a:lnTo>
                  <a:lnTo>
                    <a:pt x="2644" y="520"/>
                  </a:lnTo>
                  <a:lnTo>
                    <a:pt x="2644" y="520"/>
                  </a:lnTo>
                  <a:lnTo>
                    <a:pt x="2642" y="519"/>
                  </a:lnTo>
                  <a:lnTo>
                    <a:pt x="2641" y="519"/>
                  </a:lnTo>
                  <a:lnTo>
                    <a:pt x="2641" y="515"/>
                  </a:lnTo>
                  <a:lnTo>
                    <a:pt x="2641" y="512"/>
                  </a:lnTo>
                  <a:lnTo>
                    <a:pt x="2641" y="510"/>
                  </a:lnTo>
                  <a:lnTo>
                    <a:pt x="2641" y="510"/>
                  </a:lnTo>
                  <a:lnTo>
                    <a:pt x="2642" y="506"/>
                  </a:lnTo>
                  <a:lnTo>
                    <a:pt x="2646" y="503"/>
                  </a:lnTo>
                  <a:close/>
                  <a:moveTo>
                    <a:pt x="2272" y="494"/>
                  </a:moveTo>
                  <a:lnTo>
                    <a:pt x="2290" y="496"/>
                  </a:lnTo>
                  <a:lnTo>
                    <a:pt x="2304" y="499"/>
                  </a:lnTo>
                  <a:lnTo>
                    <a:pt x="2300" y="506"/>
                  </a:lnTo>
                  <a:lnTo>
                    <a:pt x="2298" y="512"/>
                  </a:lnTo>
                  <a:lnTo>
                    <a:pt x="2295" y="517"/>
                  </a:lnTo>
                  <a:lnTo>
                    <a:pt x="2291" y="522"/>
                  </a:lnTo>
                  <a:lnTo>
                    <a:pt x="2300" y="522"/>
                  </a:lnTo>
                  <a:lnTo>
                    <a:pt x="2304" y="519"/>
                  </a:lnTo>
                  <a:lnTo>
                    <a:pt x="2305" y="517"/>
                  </a:lnTo>
                  <a:lnTo>
                    <a:pt x="2309" y="515"/>
                  </a:lnTo>
                  <a:lnTo>
                    <a:pt x="2314" y="515"/>
                  </a:lnTo>
                  <a:lnTo>
                    <a:pt x="2314" y="522"/>
                  </a:lnTo>
                  <a:lnTo>
                    <a:pt x="2319" y="534"/>
                  </a:lnTo>
                  <a:lnTo>
                    <a:pt x="2316" y="545"/>
                  </a:lnTo>
                  <a:lnTo>
                    <a:pt x="2311" y="554"/>
                  </a:lnTo>
                  <a:lnTo>
                    <a:pt x="2307" y="561"/>
                  </a:lnTo>
                  <a:lnTo>
                    <a:pt x="2316" y="569"/>
                  </a:lnTo>
                  <a:lnTo>
                    <a:pt x="2325" y="582"/>
                  </a:lnTo>
                  <a:lnTo>
                    <a:pt x="2337" y="595"/>
                  </a:lnTo>
                  <a:lnTo>
                    <a:pt x="2347" y="611"/>
                  </a:lnTo>
                  <a:lnTo>
                    <a:pt x="2356" y="629"/>
                  </a:lnTo>
                  <a:lnTo>
                    <a:pt x="2363" y="644"/>
                  </a:lnTo>
                  <a:lnTo>
                    <a:pt x="2365" y="657"/>
                  </a:lnTo>
                  <a:lnTo>
                    <a:pt x="2361" y="669"/>
                  </a:lnTo>
                  <a:lnTo>
                    <a:pt x="2353" y="676"/>
                  </a:lnTo>
                  <a:lnTo>
                    <a:pt x="2342" y="683"/>
                  </a:lnTo>
                  <a:lnTo>
                    <a:pt x="2325" y="690"/>
                  </a:lnTo>
                  <a:lnTo>
                    <a:pt x="2304" y="695"/>
                  </a:lnTo>
                  <a:lnTo>
                    <a:pt x="2285" y="700"/>
                  </a:lnTo>
                  <a:lnTo>
                    <a:pt x="2269" y="702"/>
                  </a:lnTo>
                  <a:lnTo>
                    <a:pt x="2269" y="698"/>
                  </a:lnTo>
                  <a:lnTo>
                    <a:pt x="2279" y="683"/>
                  </a:lnTo>
                  <a:lnTo>
                    <a:pt x="2288" y="667"/>
                  </a:lnTo>
                  <a:lnTo>
                    <a:pt x="2283" y="667"/>
                  </a:lnTo>
                  <a:lnTo>
                    <a:pt x="2279" y="667"/>
                  </a:lnTo>
                  <a:lnTo>
                    <a:pt x="2276" y="665"/>
                  </a:lnTo>
                  <a:lnTo>
                    <a:pt x="2276" y="664"/>
                  </a:lnTo>
                  <a:lnTo>
                    <a:pt x="2274" y="662"/>
                  </a:lnTo>
                  <a:lnTo>
                    <a:pt x="2274" y="658"/>
                  </a:lnTo>
                  <a:lnTo>
                    <a:pt x="2272" y="653"/>
                  </a:lnTo>
                  <a:lnTo>
                    <a:pt x="2285" y="650"/>
                  </a:lnTo>
                  <a:lnTo>
                    <a:pt x="2281" y="646"/>
                  </a:lnTo>
                  <a:lnTo>
                    <a:pt x="2281" y="644"/>
                  </a:lnTo>
                  <a:lnTo>
                    <a:pt x="2279" y="643"/>
                  </a:lnTo>
                  <a:lnTo>
                    <a:pt x="2279" y="643"/>
                  </a:lnTo>
                  <a:lnTo>
                    <a:pt x="2279" y="641"/>
                  </a:lnTo>
                  <a:lnTo>
                    <a:pt x="2281" y="637"/>
                  </a:lnTo>
                  <a:lnTo>
                    <a:pt x="2283" y="630"/>
                  </a:lnTo>
                  <a:lnTo>
                    <a:pt x="2288" y="625"/>
                  </a:lnTo>
                  <a:lnTo>
                    <a:pt x="2291" y="622"/>
                  </a:lnTo>
                  <a:lnTo>
                    <a:pt x="2298" y="618"/>
                  </a:lnTo>
                  <a:lnTo>
                    <a:pt x="2304" y="615"/>
                  </a:lnTo>
                  <a:lnTo>
                    <a:pt x="2302" y="611"/>
                  </a:lnTo>
                  <a:lnTo>
                    <a:pt x="2302" y="609"/>
                  </a:lnTo>
                  <a:lnTo>
                    <a:pt x="2302" y="609"/>
                  </a:lnTo>
                  <a:lnTo>
                    <a:pt x="2300" y="608"/>
                  </a:lnTo>
                  <a:lnTo>
                    <a:pt x="2300" y="606"/>
                  </a:lnTo>
                  <a:lnTo>
                    <a:pt x="2298" y="602"/>
                  </a:lnTo>
                  <a:lnTo>
                    <a:pt x="2297" y="602"/>
                  </a:lnTo>
                  <a:lnTo>
                    <a:pt x="2297" y="601"/>
                  </a:lnTo>
                  <a:lnTo>
                    <a:pt x="2297" y="601"/>
                  </a:lnTo>
                  <a:lnTo>
                    <a:pt x="2297" y="601"/>
                  </a:lnTo>
                  <a:lnTo>
                    <a:pt x="2295" y="601"/>
                  </a:lnTo>
                  <a:lnTo>
                    <a:pt x="2291" y="599"/>
                  </a:lnTo>
                  <a:lnTo>
                    <a:pt x="2288" y="597"/>
                  </a:lnTo>
                  <a:lnTo>
                    <a:pt x="2286" y="597"/>
                  </a:lnTo>
                  <a:lnTo>
                    <a:pt x="2283" y="597"/>
                  </a:lnTo>
                  <a:lnTo>
                    <a:pt x="2279" y="595"/>
                  </a:lnTo>
                  <a:lnTo>
                    <a:pt x="2276" y="595"/>
                  </a:lnTo>
                  <a:lnTo>
                    <a:pt x="2276" y="594"/>
                  </a:lnTo>
                  <a:lnTo>
                    <a:pt x="2274" y="592"/>
                  </a:lnTo>
                  <a:lnTo>
                    <a:pt x="2274" y="590"/>
                  </a:lnTo>
                  <a:lnTo>
                    <a:pt x="2274" y="587"/>
                  </a:lnTo>
                  <a:lnTo>
                    <a:pt x="2272" y="583"/>
                  </a:lnTo>
                  <a:lnTo>
                    <a:pt x="2274" y="582"/>
                  </a:lnTo>
                  <a:lnTo>
                    <a:pt x="2274" y="580"/>
                  </a:lnTo>
                  <a:lnTo>
                    <a:pt x="2276" y="578"/>
                  </a:lnTo>
                  <a:lnTo>
                    <a:pt x="2276" y="576"/>
                  </a:lnTo>
                  <a:lnTo>
                    <a:pt x="2276" y="573"/>
                  </a:lnTo>
                  <a:lnTo>
                    <a:pt x="2272" y="573"/>
                  </a:lnTo>
                  <a:lnTo>
                    <a:pt x="2271" y="576"/>
                  </a:lnTo>
                  <a:lnTo>
                    <a:pt x="2271" y="578"/>
                  </a:lnTo>
                  <a:lnTo>
                    <a:pt x="2271" y="580"/>
                  </a:lnTo>
                  <a:lnTo>
                    <a:pt x="2269" y="580"/>
                  </a:lnTo>
                  <a:lnTo>
                    <a:pt x="2267" y="582"/>
                  </a:lnTo>
                  <a:lnTo>
                    <a:pt x="2265" y="583"/>
                  </a:lnTo>
                  <a:lnTo>
                    <a:pt x="2262" y="566"/>
                  </a:lnTo>
                  <a:lnTo>
                    <a:pt x="2258" y="550"/>
                  </a:lnTo>
                  <a:lnTo>
                    <a:pt x="2257" y="538"/>
                  </a:lnTo>
                  <a:lnTo>
                    <a:pt x="2260" y="529"/>
                  </a:lnTo>
                  <a:lnTo>
                    <a:pt x="2265" y="520"/>
                  </a:lnTo>
                  <a:lnTo>
                    <a:pt x="2271" y="510"/>
                  </a:lnTo>
                  <a:lnTo>
                    <a:pt x="2272" y="494"/>
                  </a:lnTo>
                  <a:close/>
                  <a:moveTo>
                    <a:pt x="29" y="458"/>
                  </a:moveTo>
                  <a:lnTo>
                    <a:pt x="49" y="458"/>
                  </a:lnTo>
                  <a:lnTo>
                    <a:pt x="49" y="465"/>
                  </a:lnTo>
                  <a:lnTo>
                    <a:pt x="45" y="465"/>
                  </a:lnTo>
                  <a:lnTo>
                    <a:pt x="45" y="468"/>
                  </a:lnTo>
                  <a:lnTo>
                    <a:pt x="40" y="466"/>
                  </a:lnTo>
                  <a:lnTo>
                    <a:pt x="36" y="463"/>
                  </a:lnTo>
                  <a:lnTo>
                    <a:pt x="33" y="461"/>
                  </a:lnTo>
                  <a:lnTo>
                    <a:pt x="29" y="458"/>
                  </a:lnTo>
                  <a:close/>
                  <a:moveTo>
                    <a:pt x="1239" y="403"/>
                  </a:moveTo>
                  <a:lnTo>
                    <a:pt x="1244" y="407"/>
                  </a:lnTo>
                  <a:lnTo>
                    <a:pt x="1249" y="412"/>
                  </a:lnTo>
                  <a:lnTo>
                    <a:pt x="1253" y="419"/>
                  </a:lnTo>
                  <a:lnTo>
                    <a:pt x="1255" y="426"/>
                  </a:lnTo>
                  <a:lnTo>
                    <a:pt x="1251" y="426"/>
                  </a:lnTo>
                  <a:lnTo>
                    <a:pt x="1248" y="428"/>
                  </a:lnTo>
                  <a:lnTo>
                    <a:pt x="1246" y="428"/>
                  </a:lnTo>
                  <a:lnTo>
                    <a:pt x="1241" y="430"/>
                  </a:lnTo>
                  <a:lnTo>
                    <a:pt x="1235" y="430"/>
                  </a:lnTo>
                  <a:lnTo>
                    <a:pt x="1235" y="426"/>
                  </a:lnTo>
                  <a:lnTo>
                    <a:pt x="1234" y="426"/>
                  </a:lnTo>
                  <a:lnTo>
                    <a:pt x="1234" y="424"/>
                  </a:lnTo>
                  <a:lnTo>
                    <a:pt x="1234" y="424"/>
                  </a:lnTo>
                  <a:lnTo>
                    <a:pt x="1232" y="423"/>
                  </a:lnTo>
                  <a:lnTo>
                    <a:pt x="1234" y="419"/>
                  </a:lnTo>
                  <a:lnTo>
                    <a:pt x="1234" y="417"/>
                  </a:lnTo>
                  <a:lnTo>
                    <a:pt x="1234" y="417"/>
                  </a:lnTo>
                  <a:lnTo>
                    <a:pt x="1234" y="416"/>
                  </a:lnTo>
                  <a:lnTo>
                    <a:pt x="1235" y="414"/>
                  </a:lnTo>
                  <a:lnTo>
                    <a:pt x="1239" y="403"/>
                  </a:lnTo>
                  <a:close/>
                  <a:moveTo>
                    <a:pt x="1209" y="391"/>
                  </a:moveTo>
                  <a:lnTo>
                    <a:pt x="1213" y="395"/>
                  </a:lnTo>
                  <a:lnTo>
                    <a:pt x="1215" y="397"/>
                  </a:lnTo>
                  <a:lnTo>
                    <a:pt x="1215" y="398"/>
                  </a:lnTo>
                  <a:lnTo>
                    <a:pt x="1216" y="402"/>
                  </a:lnTo>
                  <a:lnTo>
                    <a:pt x="1216" y="405"/>
                  </a:lnTo>
                  <a:lnTo>
                    <a:pt x="1216" y="410"/>
                  </a:lnTo>
                  <a:lnTo>
                    <a:pt x="1213" y="410"/>
                  </a:lnTo>
                  <a:lnTo>
                    <a:pt x="1213" y="414"/>
                  </a:lnTo>
                  <a:lnTo>
                    <a:pt x="1206" y="412"/>
                  </a:lnTo>
                  <a:lnTo>
                    <a:pt x="1199" y="410"/>
                  </a:lnTo>
                  <a:lnTo>
                    <a:pt x="1194" y="407"/>
                  </a:lnTo>
                  <a:lnTo>
                    <a:pt x="1190" y="407"/>
                  </a:lnTo>
                  <a:lnTo>
                    <a:pt x="1190" y="403"/>
                  </a:lnTo>
                  <a:lnTo>
                    <a:pt x="1197" y="400"/>
                  </a:lnTo>
                  <a:lnTo>
                    <a:pt x="1204" y="397"/>
                  </a:lnTo>
                  <a:lnTo>
                    <a:pt x="1209" y="391"/>
                  </a:lnTo>
                  <a:close/>
                  <a:moveTo>
                    <a:pt x="1286" y="360"/>
                  </a:moveTo>
                  <a:lnTo>
                    <a:pt x="1290" y="362"/>
                  </a:lnTo>
                  <a:lnTo>
                    <a:pt x="1290" y="362"/>
                  </a:lnTo>
                  <a:lnTo>
                    <a:pt x="1291" y="363"/>
                  </a:lnTo>
                  <a:lnTo>
                    <a:pt x="1291" y="363"/>
                  </a:lnTo>
                  <a:lnTo>
                    <a:pt x="1293" y="365"/>
                  </a:lnTo>
                  <a:lnTo>
                    <a:pt x="1297" y="365"/>
                  </a:lnTo>
                  <a:lnTo>
                    <a:pt x="1297" y="367"/>
                  </a:lnTo>
                  <a:lnTo>
                    <a:pt x="1297" y="369"/>
                  </a:lnTo>
                  <a:lnTo>
                    <a:pt x="1295" y="370"/>
                  </a:lnTo>
                  <a:lnTo>
                    <a:pt x="1295" y="370"/>
                  </a:lnTo>
                  <a:lnTo>
                    <a:pt x="1293" y="372"/>
                  </a:lnTo>
                  <a:lnTo>
                    <a:pt x="1291" y="374"/>
                  </a:lnTo>
                  <a:lnTo>
                    <a:pt x="1290" y="374"/>
                  </a:lnTo>
                  <a:lnTo>
                    <a:pt x="1288" y="376"/>
                  </a:lnTo>
                  <a:lnTo>
                    <a:pt x="1286" y="376"/>
                  </a:lnTo>
                  <a:lnTo>
                    <a:pt x="1283" y="376"/>
                  </a:lnTo>
                  <a:lnTo>
                    <a:pt x="1283" y="370"/>
                  </a:lnTo>
                  <a:lnTo>
                    <a:pt x="1283" y="367"/>
                  </a:lnTo>
                  <a:lnTo>
                    <a:pt x="1284" y="365"/>
                  </a:lnTo>
                  <a:lnTo>
                    <a:pt x="1286" y="360"/>
                  </a:lnTo>
                  <a:close/>
                  <a:moveTo>
                    <a:pt x="0" y="341"/>
                  </a:moveTo>
                  <a:lnTo>
                    <a:pt x="17" y="344"/>
                  </a:lnTo>
                  <a:lnTo>
                    <a:pt x="29" y="349"/>
                  </a:lnTo>
                  <a:lnTo>
                    <a:pt x="38" y="360"/>
                  </a:lnTo>
                  <a:lnTo>
                    <a:pt x="35" y="363"/>
                  </a:lnTo>
                  <a:lnTo>
                    <a:pt x="31" y="363"/>
                  </a:lnTo>
                  <a:lnTo>
                    <a:pt x="29" y="365"/>
                  </a:lnTo>
                  <a:lnTo>
                    <a:pt x="28" y="367"/>
                  </a:lnTo>
                  <a:lnTo>
                    <a:pt x="22" y="369"/>
                  </a:lnTo>
                  <a:lnTo>
                    <a:pt x="19" y="365"/>
                  </a:lnTo>
                  <a:lnTo>
                    <a:pt x="14" y="362"/>
                  </a:lnTo>
                  <a:lnTo>
                    <a:pt x="10" y="358"/>
                  </a:lnTo>
                  <a:lnTo>
                    <a:pt x="5" y="356"/>
                  </a:lnTo>
                  <a:lnTo>
                    <a:pt x="3" y="355"/>
                  </a:lnTo>
                  <a:lnTo>
                    <a:pt x="0" y="351"/>
                  </a:lnTo>
                  <a:lnTo>
                    <a:pt x="0" y="348"/>
                  </a:lnTo>
                  <a:lnTo>
                    <a:pt x="0" y="341"/>
                  </a:lnTo>
                  <a:close/>
                  <a:moveTo>
                    <a:pt x="1178" y="299"/>
                  </a:moveTo>
                  <a:lnTo>
                    <a:pt x="1178" y="307"/>
                  </a:lnTo>
                  <a:lnTo>
                    <a:pt x="1180" y="311"/>
                  </a:lnTo>
                  <a:lnTo>
                    <a:pt x="1181" y="314"/>
                  </a:lnTo>
                  <a:lnTo>
                    <a:pt x="1181" y="320"/>
                  </a:lnTo>
                  <a:lnTo>
                    <a:pt x="1181" y="327"/>
                  </a:lnTo>
                  <a:lnTo>
                    <a:pt x="1201" y="327"/>
                  </a:lnTo>
                  <a:lnTo>
                    <a:pt x="1218" y="346"/>
                  </a:lnTo>
                  <a:lnTo>
                    <a:pt x="1235" y="365"/>
                  </a:lnTo>
                  <a:lnTo>
                    <a:pt x="1235" y="367"/>
                  </a:lnTo>
                  <a:lnTo>
                    <a:pt x="1234" y="369"/>
                  </a:lnTo>
                  <a:lnTo>
                    <a:pt x="1234" y="370"/>
                  </a:lnTo>
                  <a:lnTo>
                    <a:pt x="1234" y="370"/>
                  </a:lnTo>
                  <a:lnTo>
                    <a:pt x="1232" y="372"/>
                  </a:lnTo>
                  <a:lnTo>
                    <a:pt x="1229" y="376"/>
                  </a:lnTo>
                  <a:lnTo>
                    <a:pt x="1227" y="377"/>
                  </a:lnTo>
                  <a:lnTo>
                    <a:pt x="1225" y="379"/>
                  </a:lnTo>
                  <a:lnTo>
                    <a:pt x="1223" y="379"/>
                  </a:lnTo>
                  <a:lnTo>
                    <a:pt x="1218" y="379"/>
                  </a:lnTo>
                  <a:lnTo>
                    <a:pt x="1213" y="381"/>
                  </a:lnTo>
                  <a:lnTo>
                    <a:pt x="1213" y="376"/>
                  </a:lnTo>
                  <a:lnTo>
                    <a:pt x="1213" y="370"/>
                  </a:lnTo>
                  <a:lnTo>
                    <a:pt x="1213" y="367"/>
                  </a:lnTo>
                  <a:lnTo>
                    <a:pt x="1213" y="365"/>
                  </a:lnTo>
                  <a:lnTo>
                    <a:pt x="1209" y="362"/>
                  </a:lnTo>
                  <a:lnTo>
                    <a:pt x="1206" y="360"/>
                  </a:lnTo>
                  <a:lnTo>
                    <a:pt x="1201" y="356"/>
                  </a:lnTo>
                  <a:lnTo>
                    <a:pt x="1195" y="370"/>
                  </a:lnTo>
                  <a:lnTo>
                    <a:pt x="1185" y="379"/>
                  </a:lnTo>
                  <a:lnTo>
                    <a:pt x="1171" y="384"/>
                  </a:lnTo>
                  <a:lnTo>
                    <a:pt x="1171" y="379"/>
                  </a:lnTo>
                  <a:lnTo>
                    <a:pt x="1171" y="376"/>
                  </a:lnTo>
                  <a:lnTo>
                    <a:pt x="1173" y="372"/>
                  </a:lnTo>
                  <a:lnTo>
                    <a:pt x="1171" y="369"/>
                  </a:lnTo>
                  <a:lnTo>
                    <a:pt x="1169" y="365"/>
                  </a:lnTo>
                  <a:lnTo>
                    <a:pt x="1167" y="360"/>
                  </a:lnTo>
                  <a:lnTo>
                    <a:pt x="1162" y="358"/>
                  </a:lnTo>
                  <a:lnTo>
                    <a:pt x="1159" y="356"/>
                  </a:lnTo>
                  <a:lnTo>
                    <a:pt x="1155" y="356"/>
                  </a:lnTo>
                  <a:lnTo>
                    <a:pt x="1152" y="355"/>
                  </a:lnTo>
                  <a:lnTo>
                    <a:pt x="1150" y="355"/>
                  </a:lnTo>
                  <a:lnTo>
                    <a:pt x="1146" y="353"/>
                  </a:lnTo>
                  <a:lnTo>
                    <a:pt x="1143" y="349"/>
                  </a:lnTo>
                  <a:lnTo>
                    <a:pt x="1153" y="337"/>
                  </a:lnTo>
                  <a:lnTo>
                    <a:pt x="1160" y="323"/>
                  </a:lnTo>
                  <a:lnTo>
                    <a:pt x="1167" y="309"/>
                  </a:lnTo>
                  <a:lnTo>
                    <a:pt x="1178" y="299"/>
                  </a:lnTo>
                  <a:close/>
                  <a:moveTo>
                    <a:pt x="2150" y="269"/>
                  </a:moveTo>
                  <a:lnTo>
                    <a:pt x="2152" y="273"/>
                  </a:lnTo>
                  <a:lnTo>
                    <a:pt x="2154" y="276"/>
                  </a:lnTo>
                  <a:lnTo>
                    <a:pt x="2155" y="278"/>
                  </a:lnTo>
                  <a:lnTo>
                    <a:pt x="2155" y="281"/>
                  </a:lnTo>
                  <a:lnTo>
                    <a:pt x="2157" y="285"/>
                  </a:lnTo>
                  <a:lnTo>
                    <a:pt x="2157" y="292"/>
                  </a:lnTo>
                  <a:lnTo>
                    <a:pt x="2157" y="297"/>
                  </a:lnTo>
                  <a:lnTo>
                    <a:pt x="2159" y="311"/>
                  </a:lnTo>
                  <a:lnTo>
                    <a:pt x="2161" y="327"/>
                  </a:lnTo>
                  <a:lnTo>
                    <a:pt x="2161" y="341"/>
                  </a:lnTo>
                  <a:lnTo>
                    <a:pt x="2141" y="351"/>
                  </a:lnTo>
                  <a:lnTo>
                    <a:pt x="2119" y="360"/>
                  </a:lnTo>
                  <a:lnTo>
                    <a:pt x="2098" y="370"/>
                  </a:lnTo>
                  <a:lnTo>
                    <a:pt x="2080" y="384"/>
                  </a:lnTo>
                  <a:lnTo>
                    <a:pt x="2075" y="381"/>
                  </a:lnTo>
                  <a:lnTo>
                    <a:pt x="2066" y="377"/>
                  </a:lnTo>
                  <a:lnTo>
                    <a:pt x="2054" y="370"/>
                  </a:lnTo>
                  <a:lnTo>
                    <a:pt x="2044" y="365"/>
                  </a:lnTo>
                  <a:lnTo>
                    <a:pt x="2035" y="360"/>
                  </a:lnTo>
                  <a:lnTo>
                    <a:pt x="2031" y="356"/>
                  </a:lnTo>
                  <a:lnTo>
                    <a:pt x="2033" y="355"/>
                  </a:lnTo>
                  <a:lnTo>
                    <a:pt x="2035" y="353"/>
                  </a:lnTo>
                  <a:lnTo>
                    <a:pt x="2035" y="353"/>
                  </a:lnTo>
                  <a:lnTo>
                    <a:pt x="2037" y="351"/>
                  </a:lnTo>
                  <a:lnTo>
                    <a:pt x="2037" y="349"/>
                  </a:lnTo>
                  <a:lnTo>
                    <a:pt x="2038" y="346"/>
                  </a:lnTo>
                  <a:lnTo>
                    <a:pt x="2033" y="342"/>
                  </a:lnTo>
                  <a:lnTo>
                    <a:pt x="2026" y="341"/>
                  </a:lnTo>
                  <a:lnTo>
                    <a:pt x="2021" y="337"/>
                  </a:lnTo>
                  <a:lnTo>
                    <a:pt x="2016" y="334"/>
                  </a:lnTo>
                  <a:lnTo>
                    <a:pt x="2019" y="334"/>
                  </a:lnTo>
                  <a:lnTo>
                    <a:pt x="2023" y="330"/>
                  </a:lnTo>
                  <a:lnTo>
                    <a:pt x="2024" y="328"/>
                  </a:lnTo>
                  <a:lnTo>
                    <a:pt x="2026" y="328"/>
                  </a:lnTo>
                  <a:lnTo>
                    <a:pt x="2028" y="327"/>
                  </a:lnTo>
                  <a:lnTo>
                    <a:pt x="2033" y="327"/>
                  </a:lnTo>
                  <a:lnTo>
                    <a:pt x="2038" y="327"/>
                  </a:lnTo>
                  <a:lnTo>
                    <a:pt x="2038" y="314"/>
                  </a:lnTo>
                  <a:lnTo>
                    <a:pt x="2012" y="314"/>
                  </a:lnTo>
                  <a:lnTo>
                    <a:pt x="2007" y="304"/>
                  </a:lnTo>
                  <a:lnTo>
                    <a:pt x="2016" y="297"/>
                  </a:lnTo>
                  <a:lnTo>
                    <a:pt x="2023" y="290"/>
                  </a:lnTo>
                  <a:lnTo>
                    <a:pt x="2031" y="287"/>
                  </a:lnTo>
                  <a:lnTo>
                    <a:pt x="2045" y="283"/>
                  </a:lnTo>
                  <a:lnTo>
                    <a:pt x="2051" y="288"/>
                  </a:lnTo>
                  <a:lnTo>
                    <a:pt x="2054" y="294"/>
                  </a:lnTo>
                  <a:lnTo>
                    <a:pt x="2058" y="297"/>
                  </a:lnTo>
                  <a:lnTo>
                    <a:pt x="2061" y="304"/>
                  </a:lnTo>
                  <a:lnTo>
                    <a:pt x="2072" y="295"/>
                  </a:lnTo>
                  <a:lnTo>
                    <a:pt x="2082" y="288"/>
                  </a:lnTo>
                  <a:lnTo>
                    <a:pt x="2096" y="283"/>
                  </a:lnTo>
                  <a:lnTo>
                    <a:pt x="2098" y="288"/>
                  </a:lnTo>
                  <a:lnTo>
                    <a:pt x="2101" y="290"/>
                  </a:lnTo>
                  <a:lnTo>
                    <a:pt x="2101" y="292"/>
                  </a:lnTo>
                  <a:lnTo>
                    <a:pt x="2103" y="292"/>
                  </a:lnTo>
                  <a:lnTo>
                    <a:pt x="2105" y="292"/>
                  </a:lnTo>
                  <a:lnTo>
                    <a:pt x="2108" y="292"/>
                  </a:lnTo>
                  <a:lnTo>
                    <a:pt x="2117" y="287"/>
                  </a:lnTo>
                  <a:lnTo>
                    <a:pt x="2122" y="281"/>
                  </a:lnTo>
                  <a:lnTo>
                    <a:pt x="2129" y="276"/>
                  </a:lnTo>
                  <a:lnTo>
                    <a:pt x="2136" y="271"/>
                  </a:lnTo>
                  <a:lnTo>
                    <a:pt x="2150" y="269"/>
                  </a:lnTo>
                  <a:close/>
                  <a:moveTo>
                    <a:pt x="1302" y="206"/>
                  </a:moveTo>
                  <a:lnTo>
                    <a:pt x="1305" y="208"/>
                  </a:lnTo>
                  <a:lnTo>
                    <a:pt x="1307" y="210"/>
                  </a:lnTo>
                  <a:lnTo>
                    <a:pt x="1309" y="210"/>
                  </a:lnTo>
                  <a:lnTo>
                    <a:pt x="1311" y="211"/>
                  </a:lnTo>
                  <a:lnTo>
                    <a:pt x="1311" y="213"/>
                  </a:lnTo>
                  <a:lnTo>
                    <a:pt x="1311" y="215"/>
                  </a:lnTo>
                  <a:lnTo>
                    <a:pt x="1312" y="218"/>
                  </a:lnTo>
                  <a:lnTo>
                    <a:pt x="1316" y="224"/>
                  </a:lnTo>
                  <a:lnTo>
                    <a:pt x="1318" y="229"/>
                  </a:lnTo>
                  <a:lnTo>
                    <a:pt x="1319" y="234"/>
                  </a:lnTo>
                  <a:lnTo>
                    <a:pt x="1321" y="241"/>
                  </a:lnTo>
                  <a:lnTo>
                    <a:pt x="1316" y="243"/>
                  </a:lnTo>
                  <a:lnTo>
                    <a:pt x="1311" y="245"/>
                  </a:lnTo>
                  <a:lnTo>
                    <a:pt x="1305" y="245"/>
                  </a:lnTo>
                  <a:lnTo>
                    <a:pt x="1297" y="246"/>
                  </a:lnTo>
                  <a:lnTo>
                    <a:pt x="1295" y="238"/>
                  </a:lnTo>
                  <a:lnTo>
                    <a:pt x="1293" y="229"/>
                  </a:lnTo>
                  <a:lnTo>
                    <a:pt x="1293" y="218"/>
                  </a:lnTo>
                  <a:lnTo>
                    <a:pt x="1297" y="215"/>
                  </a:lnTo>
                  <a:lnTo>
                    <a:pt x="1298" y="211"/>
                  </a:lnTo>
                  <a:lnTo>
                    <a:pt x="1302" y="206"/>
                  </a:lnTo>
                  <a:close/>
                  <a:moveTo>
                    <a:pt x="1604" y="177"/>
                  </a:moveTo>
                  <a:lnTo>
                    <a:pt x="1611" y="180"/>
                  </a:lnTo>
                  <a:lnTo>
                    <a:pt x="1618" y="184"/>
                  </a:lnTo>
                  <a:lnTo>
                    <a:pt x="1621" y="187"/>
                  </a:lnTo>
                  <a:lnTo>
                    <a:pt x="1626" y="191"/>
                  </a:lnTo>
                  <a:lnTo>
                    <a:pt x="1632" y="196"/>
                  </a:lnTo>
                  <a:lnTo>
                    <a:pt x="1630" y="199"/>
                  </a:lnTo>
                  <a:lnTo>
                    <a:pt x="1630" y="199"/>
                  </a:lnTo>
                  <a:lnTo>
                    <a:pt x="1630" y="201"/>
                  </a:lnTo>
                  <a:lnTo>
                    <a:pt x="1628" y="201"/>
                  </a:lnTo>
                  <a:lnTo>
                    <a:pt x="1628" y="203"/>
                  </a:lnTo>
                  <a:lnTo>
                    <a:pt x="1625" y="206"/>
                  </a:lnTo>
                  <a:lnTo>
                    <a:pt x="1625" y="208"/>
                  </a:lnTo>
                  <a:lnTo>
                    <a:pt x="1623" y="208"/>
                  </a:lnTo>
                  <a:lnTo>
                    <a:pt x="1621" y="208"/>
                  </a:lnTo>
                  <a:lnTo>
                    <a:pt x="1619" y="210"/>
                  </a:lnTo>
                  <a:lnTo>
                    <a:pt x="1616" y="211"/>
                  </a:lnTo>
                  <a:lnTo>
                    <a:pt x="1611" y="206"/>
                  </a:lnTo>
                  <a:lnTo>
                    <a:pt x="1606" y="201"/>
                  </a:lnTo>
                  <a:lnTo>
                    <a:pt x="1599" y="196"/>
                  </a:lnTo>
                  <a:lnTo>
                    <a:pt x="1593" y="192"/>
                  </a:lnTo>
                  <a:lnTo>
                    <a:pt x="1597" y="180"/>
                  </a:lnTo>
                  <a:lnTo>
                    <a:pt x="1600" y="180"/>
                  </a:lnTo>
                  <a:lnTo>
                    <a:pt x="1602" y="178"/>
                  </a:lnTo>
                  <a:lnTo>
                    <a:pt x="1602" y="178"/>
                  </a:lnTo>
                  <a:lnTo>
                    <a:pt x="1602" y="178"/>
                  </a:lnTo>
                  <a:lnTo>
                    <a:pt x="1604" y="177"/>
                  </a:lnTo>
                  <a:close/>
                  <a:moveTo>
                    <a:pt x="2963" y="170"/>
                  </a:moveTo>
                  <a:lnTo>
                    <a:pt x="2979" y="170"/>
                  </a:lnTo>
                  <a:lnTo>
                    <a:pt x="2979" y="177"/>
                  </a:lnTo>
                  <a:lnTo>
                    <a:pt x="2976" y="177"/>
                  </a:lnTo>
                  <a:lnTo>
                    <a:pt x="2972" y="180"/>
                  </a:lnTo>
                  <a:lnTo>
                    <a:pt x="2970" y="180"/>
                  </a:lnTo>
                  <a:lnTo>
                    <a:pt x="2967" y="180"/>
                  </a:lnTo>
                  <a:lnTo>
                    <a:pt x="2967" y="178"/>
                  </a:lnTo>
                  <a:lnTo>
                    <a:pt x="2965" y="175"/>
                  </a:lnTo>
                  <a:lnTo>
                    <a:pt x="2965" y="173"/>
                  </a:lnTo>
                  <a:lnTo>
                    <a:pt x="2963" y="171"/>
                  </a:lnTo>
                  <a:lnTo>
                    <a:pt x="2963" y="170"/>
                  </a:lnTo>
                  <a:close/>
                  <a:moveTo>
                    <a:pt x="989" y="149"/>
                  </a:moveTo>
                  <a:lnTo>
                    <a:pt x="1005" y="159"/>
                  </a:lnTo>
                  <a:lnTo>
                    <a:pt x="1019" y="171"/>
                  </a:lnTo>
                  <a:lnTo>
                    <a:pt x="1033" y="184"/>
                  </a:lnTo>
                  <a:lnTo>
                    <a:pt x="1028" y="184"/>
                  </a:lnTo>
                  <a:lnTo>
                    <a:pt x="1024" y="189"/>
                  </a:lnTo>
                  <a:lnTo>
                    <a:pt x="1021" y="191"/>
                  </a:lnTo>
                  <a:lnTo>
                    <a:pt x="1016" y="191"/>
                  </a:lnTo>
                  <a:lnTo>
                    <a:pt x="1010" y="192"/>
                  </a:lnTo>
                  <a:lnTo>
                    <a:pt x="1002" y="192"/>
                  </a:lnTo>
                  <a:lnTo>
                    <a:pt x="995" y="185"/>
                  </a:lnTo>
                  <a:lnTo>
                    <a:pt x="988" y="180"/>
                  </a:lnTo>
                  <a:lnTo>
                    <a:pt x="979" y="177"/>
                  </a:lnTo>
                  <a:lnTo>
                    <a:pt x="979" y="173"/>
                  </a:lnTo>
                  <a:lnTo>
                    <a:pt x="995" y="164"/>
                  </a:lnTo>
                  <a:lnTo>
                    <a:pt x="993" y="161"/>
                  </a:lnTo>
                  <a:lnTo>
                    <a:pt x="991" y="159"/>
                  </a:lnTo>
                  <a:lnTo>
                    <a:pt x="991" y="156"/>
                  </a:lnTo>
                  <a:lnTo>
                    <a:pt x="989" y="149"/>
                  </a:lnTo>
                  <a:close/>
                  <a:moveTo>
                    <a:pt x="4822" y="100"/>
                  </a:moveTo>
                  <a:lnTo>
                    <a:pt x="4826" y="105"/>
                  </a:lnTo>
                  <a:lnTo>
                    <a:pt x="4829" y="109"/>
                  </a:lnTo>
                  <a:lnTo>
                    <a:pt x="4833" y="109"/>
                  </a:lnTo>
                  <a:lnTo>
                    <a:pt x="4835" y="110"/>
                  </a:lnTo>
                  <a:lnTo>
                    <a:pt x="4836" y="110"/>
                  </a:lnTo>
                  <a:lnTo>
                    <a:pt x="4840" y="110"/>
                  </a:lnTo>
                  <a:lnTo>
                    <a:pt x="4842" y="110"/>
                  </a:lnTo>
                  <a:lnTo>
                    <a:pt x="4843" y="110"/>
                  </a:lnTo>
                  <a:lnTo>
                    <a:pt x="4847" y="112"/>
                  </a:lnTo>
                  <a:lnTo>
                    <a:pt x="4849" y="115"/>
                  </a:lnTo>
                  <a:lnTo>
                    <a:pt x="4842" y="121"/>
                  </a:lnTo>
                  <a:lnTo>
                    <a:pt x="4835" y="126"/>
                  </a:lnTo>
                  <a:lnTo>
                    <a:pt x="4800" y="129"/>
                  </a:lnTo>
                  <a:lnTo>
                    <a:pt x="4800" y="115"/>
                  </a:lnTo>
                  <a:lnTo>
                    <a:pt x="4805" y="110"/>
                  </a:lnTo>
                  <a:lnTo>
                    <a:pt x="4810" y="107"/>
                  </a:lnTo>
                  <a:lnTo>
                    <a:pt x="4815" y="103"/>
                  </a:lnTo>
                  <a:lnTo>
                    <a:pt x="4822" y="100"/>
                  </a:lnTo>
                  <a:close/>
                  <a:moveTo>
                    <a:pt x="1063" y="72"/>
                  </a:moveTo>
                  <a:lnTo>
                    <a:pt x="1064" y="79"/>
                  </a:lnTo>
                  <a:lnTo>
                    <a:pt x="1064" y="84"/>
                  </a:lnTo>
                  <a:lnTo>
                    <a:pt x="1066" y="86"/>
                  </a:lnTo>
                  <a:lnTo>
                    <a:pt x="1068" y="88"/>
                  </a:lnTo>
                  <a:lnTo>
                    <a:pt x="1070" y="89"/>
                  </a:lnTo>
                  <a:lnTo>
                    <a:pt x="1073" y="93"/>
                  </a:lnTo>
                  <a:lnTo>
                    <a:pt x="1075" y="96"/>
                  </a:lnTo>
                  <a:lnTo>
                    <a:pt x="1073" y="100"/>
                  </a:lnTo>
                  <a:lnTo>
                    <a:pt x="1071" y="105"/>
                  </a:lnTo>
                  <a:lnTo>
                    <a:pt x="1070" y="109"/>
                  </a:lnTo>
                  <a:lnTo>
                    <a:pt x="1068" y="112"/>
                  </a:lnTo>
                  <a:lnTo>
                    <a:pt x="1066" y="119"/>
                  </a:lnTo>
                  <a:lnTo>
                    <a:pt x="1073" y="121"/>
                  </a:lnTo>
                  <a:lnTo>
                    <a:pt x="1077" y="124"/>
                  </a:lnTo>
                  <a:lnTo>
                    <a:pt x="1080" y="128"/>
                  </a:lnTo>
                  <a:lnTo>
                    <a:pt x="1082" y="131"/>
                  </a:lnTo>
                  <a:lnTo>
                    <a:pt x="1082" y="138"/>
                  </a:lnTo>
                  <a:lnTo>
                    <a:pt x="1082" y="145"/>
                  </a:lnTo>
                  <a:lnTo>
                    <a:pt x="1077" y="149"/>
                  </a:lnTo>
                  <a:lnTo>
                    <a:pt x="1073" y="152"/>
                  </a:lnTo>
                  <a:lnTo>
                    <a:pt x="1071" y="157"/>
                  </a:lnTo>
                  <a:lnTo>
                    <a:pt x="1070" y="163"/>
                  </a:lnTo>
                  <a:lnTo>
                    <a:pt x="1066" y="170"/>
                  </a:lnTo>
                  <a:lnTo>
                    <a:pt x="1091" y="170"/>
                  </a:lnTo>
                  <a:lnTo>
                    <a:pt x="1091" y="185"/>
                  </a:lnTo>
                  <a:lnTo>
                    <a:pt x="1094" y="199"/>
                  </a:lnTo>
                  <a:lnTo>
                    <a:pt x="1105" y="199"/>
                  </a:lnTo>
                  <a:lnTo>
                    <a:pt x="1110" y="194"/>
                  </a:lnTo>
                  <a:lnTo>
                    <a:pt x="1115" y="189"/>
                  </a:lnTo>
                  <a:lnTo>
                    <a:pt x="1120" y="184"/>
                  </a:lnTo>
                  <a:lnTo>
                    <a:pt x="1129" y="180"/>
                  </a:lnTo>
                  <a:lnTo>
                    <a:pt x="1129" y="191"/>
                  </a:lnTo>
                  <a:lnTo>
                    <a:pt x="1127" y="205"/>
                  </a:lnTo>
                  <a:lnTo>
                    <a:pt x="1126" y="217"/>
                  </a:lnTo>
                  <a:lnTo>
                    <a:pt x="1126" y="225"/>
                  </a:lnTo>
                  <a:lnTo>
                    <a:pt x="1124" y="231"/>
                  </a:lnTo>
                  <a:lnTo>
                    <a:pt x="1127" y="234"/>
                  </a:lnTo>
                  <a:lnTo>
                    <a:pt x="1129" y="236"/>
                  </a:lnTo>
                  <a:lnTo>
                    <a:pt x="1131" y="238"/>
                  </a:lnTo>
                  <a:lnTo>
                    <a:pt x="1134" y="239"/>
                  </a:lnTo>
                  <a:lnTo>
                    <a:pt x="1139" y="241"/>
                  </a:lnTo>
                  <a:lnTo>
                    <a:pt x="1148" y="227"/>
                  </a:lnTo>
                  <a:lnTo>
                    <a:pt x="1155" y="211"/>
                  </a:lnTo>
                  <a:lnTo>
                    <a:pt x="1155" y="199"/>
                  </a:lnTo>
                  <a:lnTo>
                    <a:pt x="1153" y="187"/>
                  </a:lnTo>
                  <a:lnTo>
                    <a:pt x="1153" y="175"/>
                  </a:lnTo>
                  <a:lnTo>
                    <a:pt x="1157" y="163"/>
                  </a:lnTo>
                  <a:lnTo>
                    <a:pt x="1167" y="154"/>
                  </a:lnTo>
                  <a:lnTo>
                    <a:pt x="1171" y="150"/>
                  </a:lnTo>
                  <a:lnTo>
                    <a:pt x="1174" y="150"/>
                  </a:lnTo>
                  <a:lnTo>
                    <a:pt x="1178" y="152"/>
                  </a:lnTo>
                  <a:lnTo>
                    <a:pt x="1181" y="154"/>
                  </a:lnTo>
                  <a:lnTo>
                    <a:pt x="1183" y="157"/>
                  </a:lnTo>
                  <a:lnTo>
                    <a:pt x="1187" y="161"/>
                  </a:lnTo>
                  <a:lnTo>
                    <a:pt x="1188" y="164"/>
                  </a:lnTo>
                  <a:lnTo>
                    <a:pt x="1192" y="166"/>
                  </a:lnTo>
                  <a:lnTo>
                    <a:pt x="1194" y="170"/>
                  </a:lnTo>
                  <a:lnTo>
                    <a:pt x="1201" y="170"/>
                  </a:lnTo>
                  <a:lnTo>
                    <a:pt x="1209" y="166"/>
                  </a:lnTo>
                  <a:lnTo>
                    <a:pt x="1218" y="164"/>
                  </a:lnTo>
                  <a:lnTo>
                    <a:pt x="1225" y="170"/>
                  </a:lnTo>
                  <a:lnTo>
                    <a:pt x="1225" y="184"/>
                  </a:lnTo>
                  <a:lnTo>
                    <a:pt x="1225" y="191"/>
                  </a:lnTo>
                  <a:lnTo>
                    <a:pt x="1223" y="203"/>
                  </a:lnTo>
                  <a:lnTo>
                    <a:pt x="1222" y="218"/>
                  </a:lnTo>
                  <a:lnTo>
                    <a:pt x="1218" y="236"/>
                  </a:lnTo>
                  <a:lnTo>
                    <a:pt x="1215" y="250"/>
                  </a:lnTo>
                  <a:lnTo>
                    <a:pt x="1213" y="260"/>
                  </a:lnTo>
                  <a:lnTo>
                    <a:pt x="1206" y="260"/>
                  </a:lnTo>
                  <a:lnTo>
                    <a:pt x="1202" y="259"/>
                  </a:lnTo>
                  <a:lnTo>
                    <a:pt x="1199" y="257"/>
                  </a:lnTo>
                  <a:lnTo>
                    <a:pt x="1195" y="255"/>
                  </a:lnTo>
                  <a:lnTo>
                    <a:pt x="1190" y="253"/>
                  </a:lnTo>
                  <a:lnTo>
                    <a:pt x="1190" y="257"/>
                  </a:lnTo>
                  <a:lnTo>
                    <a:pt x="1192" y="259"/>
                  </a:lnTo>
                  <a:lnTo>
                    <a:pt x="1194" y="260"/>
                  </a:lnTo>
                  <a:lnTo>
                    <a:pt x="1195" y="262"/>
                  </a:lnTo>
                  <a:lnTo>
                    <a:pt x="1195" y="264"/>
                  </a:lnTo>
                  <a:lnTo>
                    <a:pt x="1197" y="267"/>
                  </a:lnTo>
                  <a:lnTo>
                    <a:pt x="1197" y="273"/>
                  </a:lnTo>
                  <a:lnTo>
                    <a:pt x="1148" y="276"/>
                  </a:lnTo>
                  <a:lnTo>
                    <a:pt x="1148" y="280"/>
                  </a:lnTo>
                  <a:lnTo>
                    <a:pt x="1152" y="290"/>
                  </a:lnTo>
                  <a:lnTo>
                    <a:pt x="1150" y="301"/>
                  </a:lnTo>
                  <a:lnTo>
                    <a:pt x="1148" y="318"/>
                  </a:lnTo>
                  <a:lnTo>
                    <a:pt x="1139" y="318"/>
                  </a:lnTo>
                  <a:lnTo>
                    <a:pt x="1127" y="311"/>
                  </a:lnTo>
                  <a:lnTo>
                    <a:pt x="1110" y="307"/>
                  </a:lnTo>
                  <a:lnTo>
                    <a:pt x="1110" y="311"/>
                  </a:lnTo>
                  <a:lnTo>
                    <a:pt x="1113" y="311"/>
                  </a:lnTo>
                  <a:lnTo>
                    <a:pt x="1117" y="314"/>
                  </a:lnTo>
                  <a:lnTo>
                    <a:pt x="1119" y="316"/>
                  </a:lnTo>
                  <a:lnTo>
                    <a:pt x="1120" y="318"/>
                  </a:lnTo>
                  <a:lnTo>
                    <a:pt x="1122" y="320"/>
                  </a:lnTo>
                  <a:lnTo>
                    <a:pt x="1124" y="325"/>
                  </a:lnTo>
                  <a:lnTo>
                    <a:pt x="1124" y="330"/>
                  </a:lnTo>
                  <a:lnTo>
                    <a:pt x="1122" y="334"/>
                  </a:lnTo>
                  <a:lnTo>
                    <a:pt x="1119" y="337"/>
                  </a:lnTo>
                  <a:lnTo>
                    <a:pt x="1117" y="341"/>
                  </a:lnTo>
                  <a:lnTo>
                    <a:pt x="1108" y="348"/>
                  </a:lnTo>
                  <a:lnTo>
                    <a:pt x="1101" y="355"/>
                  </a:lnTo>
                  <a:lnTo>
                    <a:pt x="1098" y="363"/>
                  </a:lnTo>
                  <a:lnTo>
                    <a:pt x="1094" y="376"/>
                  </a:lnTo>
                  <a:lnTo>
                    <a:pt x="1087" y="376"/>
                  </a:lnTo>
                  <a:lnTo>
                    <a:pt x="1082" y="374"/>
                  </a:lnTo>
                  <a:lnTo>
                    <a:pt x="1077" y="372"/>
                  </a:lnTo>
                  <a:lnTo>
                    <a:pt x="1073" y="370"/>
                  </a:lnTo>
                  <a:lnTo>
                    <a:pt x="1066" y="369"/>
                  </a:lnTo>
                  <a:lnTo>
                    <a:pt x="1066" y="372"/>
                  </a:lnTo>
                  <a:lnTo>
                    <a:pt x="1075" y="372"/>
                  </a:lnTo>
                  <a:lnTo>
                    <a:pt x="1077" y="376"/>
                  </a:lnTo>
                  <a:lnTo>
                    <a:pt x="1078" y="379"/>
                  </a:lnTo>
                  <a:lnTo>
                    <a:pt x="1080" y="381"/>
                  </a:lnTo>
                  <a:lnTo>
                    <a:pt x="1080" y="384"/>
                  </a:lnTo>
                  <a:lnTo>
                    <a:pt x="1082" y="390"/>
                  </a:lnTo>
                  <a:lnTo>
                    <a:pt x="1082" y="395"/>
                  </a:lnTo>
                  <a:lnTo>
                    <a:pt x="1066" y="400"/>
                  </a:lnTo>
                  <a:lnTo>
                    <a:pt x="1052" y="409"/>
                  </a:lnTo>
                  <a:lnTo>
                    <a:pt x="1043" y="419"/>
                  </a:lnTo>
                  <a:lnTo>
                    <a:pt x="1037" y="435"/>
                  </a:lnTo>
                  <a:lnTo>
                    <a:pt x="1037" y="458"/>
                  </a:lnTo>
                  <a:lnTo>
                    <a:pt x="1043" y="472"/>
                  </a:lnTo>
                  <a:lnTo>
                    <a:pt x="1047" y="491"/>
                  </a:lnTo>
                  <a:lnTo>
                    <a:pt x="1047" y="510"/>
                  </a:lnTo>
                  <a:lnTo>
                    <a:pt x="1066" y="510"/>
                  </a:lnTo>
                  <a:lnTo>
                    <a:pt x="1066" y="519"/>
                  </a:lnTo>
                  <a:lnTo>
                    <a:pt x="1070" y="522"/>
                  </a:lnTo>
                  <a:lnTo>
                    <a:pt x="1070" y="526"/>
                  </a:lnTo>
                  <a:lnTo>
                    <a:pt x="1070" y="529"/>
                  </a:lnTo>
                  <a:lnTo>
                    <a:pt x="1070" y="531"/>
                  </a:lnTo>
                  <a:lnTo>
                    <a:pt x="1070" y="533"/>
                  </a:lnTo>
                  <a:lnTo>
                    <a:pt x="1070" y="534"/>
                  </a:lnTo>
                  <a:lnTo>
                    <a:pt x="1071" y="536"/>
                  </a:lnTo>
                  <a:lnTo>
                    <a:pt x="1077" y="536"/>
                  </a:lnTo>
                  <a:lnTo>
                    <a:pt x="1082" y="538"/>
                  </a:lnTo>
                  <a:lnTo>
                    <a:pt x="1094" y="536"/>
                  </a:lnTo>
                  <a:lnTo>
                    <a:pt x="1106" y="541"/>
                  </a:lnTo>
                  <a:lnTo>
                    <a:pt x="1119" y="550"/>
                  </a:lnTo>
                  <a:lnTo>
                    <a:pt x="1131" y="562"/>
                  </a:lnTo>
                  <a:lnTo>
                    <a:pt x="1141" y="573"/>
                  </a:lnTo>
                  <a:lnTo>
                    <a:pt x="1152" y="580"/>
                  </a:lnTo>
                  <a:lnTo>
                    <a:pt x="1157" y="582"/>
                  </a:lnTo>
                  <a:lnTo>
                    <a:pt x="1160" y="583"/>
                  </a:lnTo>
                  <a:lnTo>
                    <a:pt x="1164" y="582"/>
                  </a:lnTo>
                  <a:lnTo>
                    <a:pt x="1167" y="582"/>
                  </a:lnTo>
                  <a:lnTo>
                    <a:pt x="1169" y="580"/>
                  </a:lnTo>
                  <a:lnTo>
                    <a:pt x="1173" y="578"/>
                  </a:lnTo>
                  <a:lnTo>
                    <a:pt x="1174" y="576"/>
                  </a:lnTo>
                  <a:lnTo>
                    <a:pt x="1178" y="576"/>
                  </a:lnTo>
                  <a:lnTo>
                    <a:pt x="1206" y="583"/>
                  </a:lnTo>
                  <a:lnTo>
                    <a:pt x="1209" y="602"/>
                  </a:lnTo>
                  <a:lnTo>
                    <a:pt x="1213" y="616"/>
                  </a:lnTo>
                  <a:lnTo>
                    <a:pt x="1215" y="627"/>
                  </a:lnTo>
                  <a:lnTo>
                    <a:pt x="1216" y="637"/>
                  </a:lnTo>
                  <a:lnTo>
                    <a:pt x="1220" y="648"/>
                  </a:lnTo>
                  <a:lnTo>
                    <a:pt x="1229" y="660"/>
                  </a:lnTo>
                  <a:lnTo>
                    <a:pt x="1239" y="676"/>
                  </a:lnTo>
                  <a:lnTo>
                    <a:pt x="1242" y="674"/>
                  </a:lnTo>
                  <a:lnTo>
                    <a:pt x="1244" y="674"/>
                  </a:lnTo>
                  <a:lnTo>
                    <a:pt x="1244" y="674"/>
                  </a:lnTo>
                  <a:lnTo>
                    <a:pt x="1246" y="672"/>
                  </a:lnTo>
                  <a:lnTo>
                    <a:pt x="1248" y="672"/>
                  </a:lnTo>
                  <a:lnTo>
                    <a:pt x="1251" y="671"/>
                  </a:lnTo>
                  <a:lnTo>
                    <a:pt x="1253" y="671"/>
                  </a:lnTo>
                  <a:lnTo>
                    <a:pt x="1253" y="669"/>
                  </a:lnTo>
                  <a:lnTo>
                    <a:pt x="1253" y="669"/>
                  </a:lnTo>
                  <a:lnTo>
                    <a:pt x="1253" y="669"/>
                  </a:lnTo>
                  <a:lnTo>
                    <a:pt x="1253" y="667"/>
                  </a:lnTo>
                  <a:lnTo>
                    <a:pt x="1255" y="664"/>
                  </a:lnTo>
                  <a:lnTo>
                    <a:pt x="1255" y="653"/>
                  </a:lnTo>
                  <a:lnTo>
                    <a:pt x="1253" y="639"/>
                  </a:lnTo>
                  <a:lnTo>
                    <a:pt x="1249" y="622"/>
                  </a:lnTo>
                  <a:lnTo>
                    <a:pt x="1244" y="606"/>
                  </a:lnTo>
                  <a:lnTo>
                    <a:pt x="1258" y="599"/>
                  </a:lnTo>
                  <a:lnTo>
                    <a:pt x="1272" y="589"/>
                  </a:lnTo>
                  <a:lnTo>
                    <a:pt x="1281" y="575"/>
                  </a:lnTo>
                  <a:lnTo>
                    <a:pt x="1286" y="557"/>
                  </a:lnTo>
                  <a:lnTo>
                    <a:pt x="1288" y="547"/>
                  </a:lnTo>
                  <a:lnTo>
                    <a:pt x="1286" y="531"/>
                  </a:lnTo>
                  <a:lnTo>
                    <a:pt x="1286" y="515"/>
                  </a:lnTo>
                  <a:lnTo>
                    <a:pt x="1279" y="512"/>
                  </a:lnTo>
                  <a:lnTo>
                    <a:pt x="1276" y="510"/>
                  </a:lnTo>
                  <a:lnTo>
                    <a:pt x="1272" y="508"/>
                  </a:lnTo>
                  <a:lnTo>
                    <a:pt x="1269" y="505"/>
                  </a:lnTo>
                  <a:lnTo>
                    <a:pt x="1267" y="499"/>
                  </a:lnTo>
                  <a:lnTo>
                    <a:pt x="1274" y="487"/>
                  </a:lnTo>
                  <a:lnTo>
                    <a:pt x="1277" y="473"/>
                  </a:lnTo>
                  <a:lnTo>
                    <a:pt x="1274" y="458"/>
                  </a:lnTo>
                  <a:lnTo>
                    <a:pt x="1270" y="442"/>
                  </a:lnTo>
                  <a:lnTo>
                    <a:pt x="1265" y="424"/>
                  </a:lnTo>
                  <a:lnTo>
                    <a:pt x="1263" y="407"/>
                  </a:lnTo>
                  <a:lnTo>
                    <a:pt x="1267" y="407"/>
                  </a:lnTo>
                  <a:lnTo>
                    <a:pt x="1267" y="403"/>
                  </a:lnTo>
                  <a:lnTo>
                    <a:pt x="1291" y="407"/>
                  </a:lnTo>
                  <a:lnTo>
                    <a:pt x="1312" y="407"/>
                  </a:lnTo>
                  <a:lnTo>
                    <a:pt x="1335" y="403"/>
                  </a:lnTo>
                  <a:lnTo>
                    <a:pt x="1340" y="412"/>
                  </a:lnTo>
                  <a:lnTo>
                    <a:pt x="1345" y="424"/>
                  </a:lnTo>
                  <a:lnTo>
                    <a:pt x="1351" y="433"/>
                  </a:lnTo>
                  <a:lnTo>
                    <a:pt x="1356" y="437"/>
                  </a:lnTo>
                  <a:lnTo>
                    <a:pt x="1359" y="438"/>
                  </a:lnTo>
                  <a:lnTo>
                    <a:pt x="1365" y="438"/>
                  </a:lnTo>
                  <a:lnTo>
                    <a:pt x="1370" y="440"/>
                  </a:lnTo>
                  <a:lnTo>
                    <a:pt x="1375" y="442"/>
                  </a:lnTo>
                  <a:lnTo>
                    <a:pt x="1379" y="445"/>
                  </a:lnTo>
                  <a:lnTo>
                    <a:pt x="1380" y="454"/>
                  </a:lnTo>
                  <a:lnTo>
                    <a:pt x="1384" y="470"/>
                  </a:lnTo>
                  <a:lnTo>
                    <a:pt x="1386" y="484"/>
                  </a:lnTo>
                  <a:lnTo>
                    <a:pt x="1389" y="494"/>
                  </a:lnTo>
                  <a:lnTo>
                    <a:pt x="1391" y="496"/>
                  </a:lnTo>
                  <a:lnTo>
                    <a:pt x="1394" y="499"/>
                  </a:lnTo>
                  <a:lnTo>
                    <a:pt x="1398" y="501"/>
                  </a:lnTo>
                  <a:lnTo>
                    <a:pt x="1401" y="505"/>
                  </a:lnTo>
                  <a:lnTo>
                    <a:pt x="1407" y="506"/>
                  </a:lnTo>
                  <a:lnTo>
                    <a:pt x="1408" y="510"/>
                  </a:lnTo>
                  <a:lnTo>
                    <a:pt x="1422" y="499"/>
                  </a:lnTo>
                  <a:lnTo>
                    <a:pt x="1433" y="486"/>
                  </a:lnTo>
                  <a:lnTo>
                    <a:pt x="1441" y="472"/>
                  </a:lnTo>
                  <a:lnTo>
                    <a:pt x="1455" y="461"/>
                  </a:lnTo>
                  <a:lnTo>
                    <a:pt x="1457" y="473"/>
                  </a:lnTo>
                  <a:lnTo>
                    <a:pt x="1462" y="480"/>
                  </a:lnTo>
                  <a:lnTo>
                    <a:pt x="1469" y="487"/>
                  </a:lnTo>
                  <a:lnTo>
                    <a:pt x="1476" y="494"/>
                  </a:lnTo>
                  <a:lnTo>
                    <a:pt x="1482" y="503"/>
                  </a:lnTo>
                  <a:lnTo>
                    <a:pt x="1482" y="506"/>
                  </a:lnTo>
                  <a:lnTo>
                    <a:pt x="1482" y="510"/>
                  </a:lnTo>
                  <a:lnTo>
                    <a:pt x="1480" y="512"/>
                  </a:lnTo>
                  <a:lnTo>
                    <a:pt x="1480" y="515"/>
                  </a:lnTo>
                  <a:lnTo>
                    <a:pt x="1478" y="519"/>
                  </a:lnTo>
                  <a:lnTo>
                    <a:pt x="1480" y="522"/>
                  </a:lnTo>
                  <a:lnTo>
                    <a:pt x="1482" y="526"/>
                  </a:lnTo>
                  <a:lnTo>
                    <a:pt x="1483" y="527"/>
                  </a:lnTo>
                  <a:lnTo>
                    <a:pt x="1487" y="527"/>
                  </a:lnTo>
                  <a:lnTo>
                    <a:pt x="1490" y="527"/>
                  </a:lnTo>
                  <a:lnTo>
                    <a:pt x="1492" y="527"/>
                  </a:lnTo>
                  <a:lnTo>
                    <a:pt x="1496" y="527"/>
                  </a:lnTo>
                  <a:lnTo>
                    <a:pt x="1497" y="529"/>
                  </a:lnTo>
                  <a:lnTo>
                    <a:pt x="1503" y="543"/>
                  </a:lnTo>
                  <a:lnTo>
                    <a:pt x="1503" y="554"/>
                  </a:lnTo>
                  <a:lnTo>
                    <a:pt x="1501" y="564"/>
                  </a:lnTo>
                  <a:lnTo>
                    <a:pt x="1504" y="573"/>
                  </a:lnTo>
                  <a:lnTo>
                    <a:pt x="1517" y="583"/>
                  </a:lnTo>
                  <a:lnTo>
                    <a:pt x="1506" y="604"/>
                  </a:lnTo>
                  <a:lnTo>
                    <a:pt x="1494" y="622"/>
                  </a:lnTo>
                  <a:lnTo>
                    <a:pt x="1497" y="622"/>
                  </a:lnTo>
                  <a:lnTo>
                    <a:pt x="1508" y="611"/>
                  </a:lnTo>
                  <a:lnTo>
                    <a:pt x="1518" y="602"/>
                  </a:lnTo>
                  <a:lnTo>
                    <a:pt x="1527" y="592"/>
                  </a:lnTo>
                  <a:lnTo>
                    <a:pt x="1539" y="595"/>
                  </a:lnTo>
                  <a:lnTo>
                    <a:pt x="1546" y="602"/>
                  </a:lnTo>
                  <a:lnTo>
                    <a:pt x="1553" y="611"/>
                  </a:lnTo>
                  <a:lnTo>
                    <a:pt x="1555" y="625"/>
                  </a:lnTo>
                  <a:lnTo>
                    <a:pt x="1571" y="625"/>
                  </a:lnTo>
                  <a:lnTo>
                    <a:pt x="1571" y="630"/>
                  </a:lnTo>
                  <a:lnTo>
                    <a:pt x="1572" y="634"/>
                  </a:lnTo>
                  <a:lnTo>
                    <a:pt x="1572" y="639"/>
                  </a:lnTo>
                  <a:lnTo>
                    <a:pt x="1574" y="644"/>
                  </a:lnTo>
                  <a:lnTo>
                    <a:pt x="1572" y="650"/>
                  </a:lnTo>
                  <a:lnTo>
                    <a:pt x="1572" y="653"/>
                  </a:lnTo>
                  <a:lnTo>
                    <a:pt x="1572" y="657"/>
                  </a:lnTo>
                  <a:lnTo>
                    <a:pt x="1574" y="658"/>
                  </a:lnTo>
                  <a:lnTo>
                    <a:pt x="1574" y="662"/>
                  </a:lnTo>
                  <a:lnTo>
                    <a:pt x="1574" y="664"/>
                  </a:lnTo>
                  <a:lnTo>
                    <a:pt x="1574" y="667"/>
                  </a:lnTo>
                  <a:lnTo>
                    <a:pt x="1555" y="681"/>
                  </a:lnTo>
                  <a:lnTo>
                    <a:pt x="1534" y="690"/>
                  </a:lnTo>
                  <a:lnTo>
                    <a:pt x="1510" y="695"/>
                  </a:lnTo>
                  <a:lnTo>
                    <a:pt x="1485" y="698"/>
                  </a:lnTo>
                  <a:lnTo>
                    <a:pt x="1461" y="702"/>
                  </a:lnTo>
                  <a:lnTo>
                    <a:pt x="1436" y="705"/>
                  </a:lnTo>
                  <a:lnTo>
                    <a:pt x="1415" y="712"/>
                  </a:lnTo>
                  <a:lnTo>
                    <a:pt x="1396" y="721"/>
                  </a:lnTo>
                  <a:lnTo>
                    <a:pt x="1382" y="737"/>
                  </a:lnTo>
                  <a:lnTo>
                    <a:pt x="1386" y="737"/>
                  </a:lnTo>
                  <a:lnTo>
                    <a:pt x="1403" y="725"/>
                  </a:lnTo>
                  <a:lnTo>
                    <a:pt x="1424" y="716"/>
                  </a:lnTo>
                  <a:lnTo>
                    <a:pt x="1447" y="711"/>
                  </a:lnTo>
                  <a:lnTo>
                    <a:pt x="1448" y="714"/>
                  </a:lnTo>
                  <a:lnTo>
                    <a:pt x="1450" y="718"/>
                  </a:lnTo>
                  <a:lnTo>
                    <a:pt x="1452" y="719"/>
                  </a:lnTo>
                  <a:lnTo>
                    <a:pt x="1455" y="721"/>
                  </a:lnTo>
                  <a:lnTo>
                    <a:pt x="1459" y="723"/>
                  </a:lnTo>
                  <a:lnTo>
                    <a:pt x="1462" y="726"/>
                  </a:lnTo>
                  <a:lnTo>
                    <a:pt x="1457" y="735"/>
                  </a:lnTo>
                  <a:lnTo>
                    <a:pt x="1454" y="742"/>
                  </a:lnTo>
                  <a:lnTo>
                    <a:pt x="1452" y="749"/>
                  </a:lnTo>
                  <a:lnTo>
                    <a:pt x="1450" y="760"/>
                  </a:lnTo>
                  <a:lnTo>
                    <a:pt x="1464" y="767"/>
                  </a:lnTo>
                  <a:lnTo>
                    <a:pt x="1473" y="777"/>
                  </a:lnTo>
                  <a:lnTo>
                    <a:pt x="1480" y="787"/>
                  </a:lnTo>
                  <a:lnTo>
                    <a:pt x="1489" y="798"/>
                  </a:lnTo>
                  <a:lnTo>
                    <a:pt x="1489" y="801"/>
                  </a:lnTo>
                  <a:lnTo>
                    <a:pt x="1489" y="803"/>
                  </a:lnTo>
                  <a:lnTo>
                    <a:pt x="1487" y="803"/>
                  </a:lnTo>
                  <a:lnTo>
                    <a:pt x="1487" y="805"/>
                  </a:lnTo>
                  <a:lnTo>
                    <a:pt x="1485" y="807"/>
                  </a:lnTo>
                  <a:lnTo>
                    <a:pt x="1475" y="819"/>
                  </a:lnTo>
                  <a:lnTo>
                    <a:pt x="1461" y="829"/>
                  </a:lnTo>
                  <a:lnTo>
                    <a:pt x="1443" y="836"/>
                  </a:lnTo>
                  <a:lnTo>
                    <a:pt x="1443" y="821"/>
                  </a:lnTo>
                  <a:lnTo>
                    <a:pt x="1452" y="815"/>
                  </a:lnTo>
                  <a:lnTo>
                    <a:pt x="1459" y="810"/>
                  </a:lnTo>
                  <a:lnTo>
                    <a:pt x="1466" y="801"/>
                  </a:lnTo>
                  <a:lnTo>
                    <a:pt x="1459" y="798"/>
                  </a:lnTo>
                  <a:lnTo>
                    <a:pt x="1459" y="794"/>
                  </a:lnTo>
                  <a:lnTo>
                    <a:pt x="1457" y="794"/>
                  </a:lnTo>
                  <a:lnTo>
                    <a:pt x="1455" y="794"/>
                  </a:lnTo>
                  <a:lnTo>
                    <a:pt x="1455" y="794"/>
                  </a:lnTo>
                  <a:lnTo>
                    <a:pt x="1455" y="796"/>
                  </a:lnTo>
                  <a:lnTo>
                    <a:pt x="1455" y="798"/>
                  </a:lnTo>
                  <a:lnTo>
                    <a:pt x="1455" y="798"/>
                  </a:lnTo>
                  <a:lnTo>
                    <a:pt x="1443" y="807"/>
                  </a:lnTo>
                  <a:lnTo>
                    <a:pt x="1427" y="814"/>
                  </a:lnTo>
                  <a:lnTo>
                    <a:pt x="1414" y="819"/>
                  </a:lnTo>
                  <a:lnTo>
                    <a:pt x="1400" y="826"/>
                  </a:lnTo>
                  <a:lnTo>
                    <a:pt x="1387" y="835"/>
                  </a:lnTo>
                  <a:lnTo>
                    <a:pt x="1379" y="847"/>
                  </a:lnTo>
                  <a:lnTo>
                    <a:pt x="1373" y="864"/>
                  </a:lnTo>
                  <a:lnTo>
                    <a:pt x="1379" y="866"/>
                  </a:lnTo>
                  <a:lnTo>
                    <a:pt x="1386" y="868"/>
                  </a:lnTo>
                  <a:lnTo>
                    <a:pt x="1389" y="871"/>
                  </a:lnTo>
                  <a:lnTo>
                    <a:pt x="1382" y="871"/>
                  </a:lnTo>
                  <a:lnTo>
                    <a:pt x="1372" y="880"/>
                  </a:lnTo>
                  <a:lnTo>
                    <a:pt x="1358" y="883"/>
                  </a:lnTo>
                  <a:lnTo>
                    <a:pt x="1345" y="885"/>
                  </a:lnTo>
                  <a:lnTo>
                    <a:pt x="1331" y="887"/>
                  </a:lnTo>
                  <a:lnTo>
                    <a:pt x="1321" y="915"/>
                  </a:lnTo>
                  <a:lnTo>
                    <a:pt x="1309" y="945"/>
                  </a:lnTo>
                  <a:lnTo>
                    <a:pt x="1305" y="941"/>
                  </a:lnTo>
                  <a:lnTo>
                    <a:pt x="1304" y="939"/>
                  </a:lnTo>
                  <a:lnTo>
                    <a:pt x="1300" y="938"/>
                  </a:lnTo>
                  <a:lnTo>
                    <a:pt x="1298" y="936"/>
                  </a:lnTo>
                  <a:lnTo>
                    <a:pt x="1293" y="932"/>
                  </a:lnTo>
                  <a:lnTo>
                    <a:pt x="1293" y="941"/>
                  </a:lnTo>
                  <a:lnTo>
                    <a:pt x="1295" y="945"/>
                  </a:lnTo>
                  <a:lnTo>
                    <a:pt x="1298" y="955"/>
                  </a:lnTo>
                  <a:lnTo>
                    <a:pt x="1302" y="967"/>
                  </a:lnTo>
                  <a:lnTo>
                    <a:pt x="1305" y="978"/>
                  </a:lnTo>
                  <a:lnTo>
                    <a:pt x="1305" y="983"/>
                  </a:lnTo>
                  <a:lnTo>
                    <a:pt x="1291" y="992"/>
                  </a:lnTo>
                  <a:lnTo>
                    <a:pt x="1276" y="1000"/>
                  </a:lnTo>
                  <a:lnTo>
                    <a:pt x="1260" y="1011"/>
                  </a:lnTo>
                  <a:lnTo>
                    <a:pt x="1244" y="1021"/>
                  </a:lnTo>
                  <a:lnTo>
                    <a:pt x="1234" y="1035"/>
                  </a:lnTo>
                  <a:lnTo>
                    <a:pt x="1229" y="1053"/>
                  </a:lnTo>
                  <a:lnTo>
                    <a:pt x="1223" y="1067"/>
                  </a:lnTo>
                  <a:lnTo>
                    <a:pt x="1225" y="1084"/>
                  </a:lnTo>
                  <a:lnTo>
                    <a:pt x="1230" y="1103"/>
                  </a:lnTo>
                  <a:lnTo>
                    <a:pt x="1237" y="1123"/>
                  </a:lnTo>
                  <a:lnTo>
                    <a:pt x="1244" y="1142"/>
                  </a:lnTo>
                  <a:lnTo>
                    <a:pt x="1248" y="1159"/>
                  </a:lnTo>
                  <a:lnTo>
                    <a:pt x="1244" y="1159"/>
                  </a:lnTo>
                  <a:lnTo>
                    <a:pt x="1244" y="1163"/>
                  </a:lnTo>
                  <a:lnTo>
                    <a:pt x="1232" y="1159"/>
                  </a:lnTo>
                  <a:lnTo>
                    <a:pt x="1227" y="1144"/>
                  </a:lnTo>
                  <a:lnTo>
                    <a:pt x="1218" y="1124"/>
                  </a:lnTo>
                  <a:lnTo>
                    <a:pt x="1208" y="1103"/>
                  </a:lnTo>
                  <a:lnTo>
                    <a:pt x="1197" y="1088"/>
                  </a:lnTo>
                  <a:lnTo>
                    <a:pt x="1187" y="1079"/>
                  </a:lnTo>
                  <a:lnTo>
                    <a:pt x="1174" y="1077"/>
                  </a:lnTo>
                  <a:lnTo>
                    <a:pt x="1159" y="1070"/>
                  </a:lnTo>
                  <a:lnTo>
                    <a:pt x="1141" y="1063"/>
                  </a:lnTo>
                  <a:lnTo>
                    <a:pt x="1120" y="1060"/>
                  </a:lnTo>
                  <a:lnTo>
                    <a:pt x="1120" y="1063"/>
                  </a:lnTo>
                  <a:lnTo>
                    <a:pt x="1117" y="1063"/>
                  </a:lnTo>
                  <a:lnTo>
                    <a:pt x="1119" y="1069"/>
                  </a:lnTo>
                  <a:lnTo>
                    <a:pt x="1122" y="1074"/>
                  </a:lnTo>
                  <a:lnTo>
                    <a:pt x="1124" y="1077"/>
                  </a:lnTo>
                  <a:lnTo>
                    <a:pt x="1126" y="1081"/>
                  </a:lnTo>
                  <a:lnTo>
                    <a:pt x="1129" y="1086"/>
                  </a:lnTo>
                  <a:lnTo>
                    <a:pt x="1113" y="1086"/>
                  </a:lnTo>
                  <a:lnTo>
                    <a:pt x="1101" y="1081"/>
                  </a:lnTo>
                  <a:lnTo>
                    <a:pt x="1085" y="1077"/>
                  </a:lnTo>
                  <a:lnTo>
                    <a:pt x="1070" y="1077"/>
                  </a:lnTo>
                  <a:lnTo>
                    <a:pt x="1054" y="1079"/>
                  </a:lnTo>
                  <a:lnTo>
                    <a:pt x="1043" y="1082"/>
                  </a:lnTo>
                  <a:lnTo>
                    <a:pt x="1031" y="1088"/>
                  </a:lnTo>
                  <a:lnTo>
                    <a:pt x="1021" y="1095"/>
                  </a:lnTo>
                  <a:lnTo>
                    <a:pt x="1014" y="1105"/>
                  </a:lnTo>
                  <a:lnTo>
                    <a:pt x="1010" y="1114"/>
                  </a:lnTo>
                  <a:lnTo>
                    <a:pt x="1012" y="1121"/>
                  </a:lnTo>
                  <a:lnTo>
                    <a:pt x="1012" y="1130"/>
                  </a:lnTo>
                  <a:lnTo>
                    <a:pt x="1009" y="1140"/>
                  </a:lnTo>
                  <a:lnTo>
                    <a:pt x="1002" y="1163"/>
                  </a:lnTo>
                  <a:lnTo>
                    <a:pt x="1002" y="1180"/>
                  </a:lnTo>
                  <a:lnTo>
                    <a:pt x="1003" y="1198"/>
                  </a:lnTo>
                  <a:lnTo>
                    <a:pt x="1010" y="1215"/>
                  </a:lnTo>
                  <a:lnTo>
                    <a:pt x="1021" y="1236"/>
                  </a:lnTo>
                  <a:lnTo>
                    <a:pt x="1033" y="1238"/>
                  </a:lnTo>
                  <a:lnTo>
                    <a:pt x="1040" y="1240"/>
                  </a:lnTo>
                  <a:lnTo>
                    <a:pt x="1043" y="1243"/>
                  </a:lnTo>
                  <a:lnTo>
                    <a:pt x="1047" y="1245"/>
                  </a:lnTo>
                  <a:lnTo>
                    <a:pt x="1052" y="1247"/>
                  </a:lnTo>
                  <a:lnTo>
                    <a:pt x="1061" y="1243"/>
                  </a:lnTo>
                  <a:lnTo>
                    <a:pt x="1075" y="1236"/>
                  </a:lnTo>
                  <a:lnTo>
                    <a:pt x="1078" y="1234"/>
                  </a:lnTo>
                  <a:lnTo>
                    <a:pt x="1080" y="1234"/>
                  </a:lnTo>
                  <a:lnTo>
                    <a:pt x="1084" y="1234"/>
                  </a:lnTo>
                  <a:lnTo>
                    <a:pt x="1084" y="1234"/>
                  </a:lnTo>
                  <a:lnTo>
                    <a:pt x="1085" y="1234"/>
                  </a:lnTo>
                  <a:lnTo>
                    <a:pt x="1087" y="1234"/>
                  </a:lnTo>
                  <a:lnTo>
                    <a:pt x="1087" y="1233"/>
                  </a:lnTo>
                  <a:lnTo>
                    <a:pt x="1091" y="1229"/>
                  </a:lnTo>
                  <a:lnTo>
                    <a:pt x="1092" y="1224"/>
                  </a:lnTo>
                  <a:lnTo>
                    <a:pt x="1094" y="1219"/>
                  </a:lnTo>
                  <a:lnTo>
                    <a:pt x="1096" y="1213"/>
                  </a:lnTo>
                  <a:lnTo>
                    <a:pt x="1098" y="1210"/>
                  </a:lnTo>
                  <a:lnTo>
                    <a:pt x="1106" y="1201"/>
                  </a:lnTo>
                  <a:lnTo>
                    <a:pt x="1117" y="1196"/>
                  </a:lnTo>
                  <a:lnTo>
                    <a:pt x="1133" y="1194"/>
                  </a:lnTo>
                  <a:lnTo>
                    <a:pt x="1134" y="1198"/>
                  </a:lnTo>
                  <a:lnTo>
                    <a:pt x="1136" y="1199"/>
                  </a:lnTo>
                  <a:lnTo>
                    <a:pt x="1136" y="1201"/>
                  </a:lnTo>
                  <a:lnTo>
                    <a:pt x="1138" y="1201"/>
                  </a:lnTo>
                  <a:lnTo>
                    <a:pt x="1138" y="1199"/>
                  </a:lnTo>
                  <a:lnTo>
                    <a:pt x="1139" y="1199"/>
                  </a:lnTo>
                  <a:lnTo>
                    <a:pt x="1143" y="1199"/>
                  </a:lnTo>
                  <a:lnTo>
                    <a:pt x="1148" y="1198"/>
                  </a:lnTo>
                  <a:lnTo>
                    <a:pt x="1148" y="1213"/>
                  </a:lnTo>
                  <a:lnTo>
                    <a:pt x="1141" y="1220"/>
                  </a:lnTo>
                  <a:lnTo>
                    <a:pt x="1136" y="1233"/>
                  </a:lnTo>
                  <a:lnTo>
                    <a:pt x="1131" y="1250"/>
                  </a:lnTo>
                  <a:lnTo>
                    <a:pt x="1126" y="1266"/>
                  </a:lnTo>
                  <a:lnTo>
                    <a:pt x="1120" y="1278"/>
                  </a:lnTo>
                  <a:lnTo>
                    <a:pt x="1138" y="1278"/>
                  </a:lnTo>
                  <a:lnTo>
                    <a:pt x="1153" y="1276"/>
                  </a:lnTo>
                  <a:lnTo>
                    <a:pt x="1167" y="1276"/>
                  </a:lnTo>
                  <a:lnTo>
                    <a:pt x="1180" y="1278"/>
                  </a:lnTo>
                  <a:lnTo>
                    <a:pt x="1188" y="1283"/>
                  </a:lnTo>
                  <a:lnTo>
                    <a:pt x="1195" y="1294"/>
                  </a:lnTo>
                  <a:lnTo>
                    <a:pt x="1197" y="1309"/>
                  </a:lnTo>
                  <a:lnTo>
                    <a:pt x="1194" y="1320"/>
                  </a:lnTo>
                  <a:lnTo>
                    <a:pt x="1190" y="1334"/>
                  </a:lnTo>
                  <a:lnTo>
                    <a:pt x="1190" y="1348"/>
                  </a:lnTo>
                  <a:lnTo>
                    <a:pt x="1199" y="1357"/>
                  </a:lnTo>
                  <a:lnTo>
                    <a:pt x="1204" y="1363"/>
                  </a:lnTo>
                  <a:lnTo>
                    <a:pt x="1211" y="1370"/>
                  </a:lnTo>
                  <a:lnTo>
                    <a:pt x="1222" y="1376"/>
                  </a:lnTo>
                  <a:lnTo>
                    <a:pt x="1235" y="1379"/>
                  </a:lnTo>
                  <a:lnTo>
                    <a:pt x="1242" y="1370"/>
                  </a:lnTo>
                  <a:lnTo>
                    <a:pt x="1251" y="1367"/>
                  </a:lnTo>
                  <a:lnTo>
                    <a:pt x="1267" y="1367"/>
                  </a:lnTo>
                  <a:lnTo>
                    <a:pt x="1269" y="1370"/>
                  </a:lnTo>
                  <a:lnTo>
                    <a:pt x="1272" y="1374"/>
                  </a:lnTo>
                  <a:lnTo>
                    <a:pt x="1274" y="1376"/>
                  </a:lnTo>
                  <a:lnTo>
                    <a:pt x="1276" y="1376"/>
                  </a:lnTo>
                  <a:lnTo>
                    <a:pt x="1281" y="1377"/>
                  </a:lnTo>
                  <a:lnTo>
                    <a:pt x="1286" y="1379"/>
                  </a:lnTo>
                  <a:lnTo>
                    <a:pt x="1293" y="1365"/>
                  </a:lnTo>
                  <a:lnTo>
                    <a:pt x="1302" y="1355"/>
                  </a:lnTo>
                  <a:lnTo>
                    <a:pt x="1312" y="1346"/>
                  </a:lnTo>
                  <a:lnTo>
                    <a:pt x="1325" y="1339"/>
                  </a:lnTo>
                  <a:lnTo>
                    <a:pt x="1344" y="1336"/>
                  </a:lnTo>
                  <a:lnTo>
                    <a:pt x="1347" y="1334"/>
                  </a:lnTo>
                  <a:lnTo>
                    <a:pt x="1349" y="1334"/>
                  </a:lnTo>
                  <a:lnTo>
                    <a:pt x="1352" y="1334"/>
                  </a:lnTo>
                  <a:lnTo>
                    <a:pt x="1354" y="1334"/>
                  </a:lnTo>
                  <a:lnTo>
                    <a:pt x="1358" y="1336"/>
                  </a:lnTo>
                  <a:lnTo>
                    <a:pt x="1363" y="1336"/>
                  </a:lnTo>
                  <a:lnTo>
                    <a:pt x="1361" y="1339"/>
                  </a:lnTo>
                  <a:lnTo>
                    <a:pt x="1361" y="1343"/>
                  </a:lnTo>
                  <a:lnTo>
                    <a:pt x="1359" y="1343"/>
                  </a:lnTo>
                  <a:lnTo>
                    <a:pt x="1359" y="1344"/>
                  </a:lnTo>
                  <a:lnTo>
                    <a:pt x="1361" y="1344"/>
                  </a:lnTo>
                  <a:lnTo>
                    <a:pt x="1363" y="1346"/>
                  </a:lnTo>
                  <a:lnTo>
                    <a:pt x="1366" y="1348"/>
                  </a:lnTo>
                  <a:lnTo>
                    <a:pt x="1366" y="1344"/>
                  </a:lnTo>
                  <a:lnTo>
                    <a:pt x="1370" y="1341"/>
                  </a:lnTo>
                  <a:lnTo>
                    <a:pt x="1372" y="1339"/>
                  </a:lnTo>
                  <a:lnTo>
                    <a:pt x="1373" y="1337"/>
                  </a:lnTo>
                  <a:lnTo>
                    <a:pt x="1375" y="1336"/>
                  </a:lnTo>
                  <a:lnTo>
                    <a:pt x="1379" y="1334"/>
                  </a:lnTo>
                  <a:lnTo>
                    <a:pt x="1382" y="1332"/>
                  </a:lnTo>
                  <a:lnTo>
                    <a:pt x="1398" y="1346"/>
                  </a:lnTo>
                  <a:lnTo>
                    <a:pt x="1419" y="1353"/>
                  </a:lnTo>
                  <a:lnTo>
                    <a:pt x="1440" y="1355"/>
                  </a:lnTo>
                  <a:lnTo>
                    <a:pt x="1464" y="1353"/>
                  </a:lnTo>
                  <a:lnTo>
                    <a:pt x="1489" y="1351"/>
                  </a:lnTo>
                  <a:lnTo>
                    <a:pt x="1489" y="1355"/>
                  </a:lnTo>
                  <a:lnTo>
                    <a:pt x="1489" y="1357"/>
                  </a:lnTo>
                  <a:lnTo>
                    <a:pt x="1487" y="1358"/>
                  </a:lnTo>
                  <a:lnTo>
                    <a:pt x="1487" y="1358"/>
                  </a:lnTo>
                  <a:lnTo>
                    <a:pt x="1487" y="1360"/>
                  </a:lnTo>
                  <a:lnTo>
                    <a:pt x="1485" y="1363"/>
                  </a:lnTo>
                  <a:lnTo>
                    <a:pt x="1497" y="1367"/>
                  </a:lnTo>
                  <a:lnTo>
                    <a:pt x="1504" y="1372"/>
                  </a:lnTo>
                  <a:lnTo>
                    <a:pt x="1511" y="1377"/>
                  </a:lnTo>
                  <a:lnTo>
                    <a:pt x="1523" y="1383"/>
                  </a:lnTo>
                  <a:lnTo>
                    <a:pt x="1523" y="1393"/>
                  </a:lnTo>
                  <a:lnTo>
                    <a:pt x="1536" y="1397"/>
                  </a:lnTo>
                  <a:lnTo>
                    <a:pt x="1544" y="1398"/>
                  </a:lnTo>
                  <a:lnTo>
                    <a:pt x="1551" y="1405"/>
                  </a:lnTo>
                  <a:lnTo>
                    <a:pt x="1555" y="1416"/>
                  </a:lnTo>
                  <a:lnTo>
                    <a:pt x="1576" y="1418"/>
                  </a:lnTo>
                  <a:lnTo>
                    <a:pt x="1593" y="1419"/>
                  </a:lnTo>
                  <a:lnTo>
                    <a:pt x="1616" y="1421"/>
                  </a:lnTo>
                  <a:lnTo>
                    <a:pt x="1632" y="1442"/>
                  </a:lnTo>
                  <a:lnTo>
                    <a:pt x="1651" y="1461"/>
                  </a:lnTo>
                  <a:lnTo>
                    <a:pt x="1672" y="1477"/>
                  </a:lnTo>
                  <a:lnTo>
                    <a:pt x="1696" y="1489"/>
                  </a:lnTo>
                  <a:lnTo>
                    <a:pt x="1695" y="1496"/>
                  </a:lnTo>
                  <a:lnTo>
                    <a:pt x="1691" y="1500"/>
                  </a:lnTo>
                  <a:lnTo>
                    <a:pt x="1688" y="1505"/>
                  </a:lnTo>
                  <a:lnTo>
                    <a:pt x="1684" y="1508"/>
                  </a:lnTo>
                  <a:lnTo>
                    <a:pt x="1681" y="1514"/>
                  </a:lnTo>
                  <a:lnTo>
                    <a:pt x="1703" y="1514"/>
                  </a:lnTo>
                  <a:lnTo>
                    <a:pt x="1724" y="1521"/>
                  </a:lnTo>
                  <a:lnTo>
                    <a:pt x="1728" y="1533"/>
                  </a:lnTo>
                  <a:lnTo>
                    <a:pt x="1733" y="1531"/>
                  </a:lnTo>
                  <a:lnTo>
                    <a:pt x="1736" y="1529"/>
                  </a:lnTo>
                  <a:lnTo>
                    <a:pt x="1742" y="1531"/>
                  </a:lnTo>
                  <a:lnTo>
                    <a:pt x="1743" y="1531"/>
                  </a:lnTo>
                  <a:lnTo>
                    <a:pt x="1747" y="1533"/>
                  </a:lnTo>
                  <a:lnTo>
                    <a:pt x="1750" y="1535"/>
                  </a:lnTo>
                  <a:lnTo>
                    <a:pt x="1754" y="1536"/>
                  </a:lnTo>
                  <a:lnTo>
                    <a:pt x="1808" y="1540"/>
                  </a:lnTo>
                  <a:lnTo>
                    <a:pt x="1813" y="1545"/>
                  </a:lnTo>
                  <a:lnTo>
                    <a:pt x="1817" y="1555"/>
                  </a:lnTo>
                  <a:lnTo>
                    <a:pt x="1818" y="1564"/>
                  </a:lnTo>
                  <a:lnTo>
                    <a:pt x="1824" y="1571"/>
                  </a:lnTo>
                  <a:lnTo>
                    <a:pt x="1832" y="1573"/>
                  </a:lnTo>
                  <a:lnTo>
                    <a:pt x="1841" y="1573"/>
                  </a:lnTo>
                  <a:lnTo>
                    <a:pt x="1848" y="1571"/>
                  </a:lnTo>
                  <a:lnTo>
                    <a:pt x="1853" y="1578"/>
                  </a:lnTo>
                  <a:lnTo>
                    <a:pt x="1859" y="1583"/>
                  </a:lnTo>
                  <a:lnTo>
                    <a:pt x="1862" y="1589"/>
                  </a:lnTo>
                  <a:lnTo>
                    <a:pt x="1864" y="1596"/>
                  </a:lnTo>
                  <a:lnTo>
                    <a:pt x="1866" y="1604"/>
                  </a:lnTo>
                  <a:lnTo>
                    <a:pt x="1853" y="1620"/>
                  </a:lnTo>
                  <a:lnTo>
                    <a:pt x="1839" y="1639"/>
                  </a:lnTo>
                  <a:lnTo>
                    <a:pt x="1825" y="1660"/>
                  </a:lnTo>
                  <a:lnTo>
                    <a:pt x="1813" y="1681"/>
                  </a:lnTo>
                  <a:lnTo>
                    <a:pt x="1805" y="1697"/>
                  </a:lnTo>
                  <a:lnTo>
                    <a:pt x="1805" y="1707"/>
                  </a:lnTo>
                  <a:lnTo>
                    <a:pt x="1806" y="1721"/>
                  </a:lnTo>
                  <a:lnTo>
                    <a:pt x="1810" y="1737"/>
                  </a:lnTo>
                  <a:lnTo>
                    <a:pt x="1808" y="1751"/>
                  </a:lnTo>
                  <a:lnTo>
                    <a:pt x="1805" y="1760"/>
                  </a:lnTo>
                  <a:lnTo>
                    <a:pt x="1798" y="1774"/>
                  </a:lnTo>
                  <a:lnTo>
                    <a:pt x="1789" y="1789"/>
                  </a:lnTo>
                  <a:lnTo>
                    <a:pt x="1780" y="1805"/>
                  </a:lnTo>
                  <a:lnTo>
                    <a:pt x="1771" y="1817"/>
                  </a:lnTo>
                  <a:lnTo>
                    <a:pt x="1766" y="1824"/>
                  </a:lnTo>
                  <a:lnTo>
                    <a:pt x="1756" y="1828"/>
                  </a:lnTo>
                  <a:lnTo>
                    <a:pt x="1740" y="1830"/>
                  </a:lnTo>
                  <a:lnTo>
                    <a:pt x="1724" y="1831"/>
                  </a:lnTo>
                  <a:lnTo>
                    <a:pt x="1709" y="1835"/>
                  </a:lnTo>
                  <a:lnTo>
                    <a:pt x="1695" y="1840"/>
                  </a:lnTo>
                  <a:lnTo>
                    <a:pt x="1686" y="1850"/>
                  </a:lnTo>
                  <a:lnTo>
                    <a:pt x="1682" y="1856"/>
                  </a:lnTo>
                  <a:lnTo>
                    <a:pt x="1682" y="1859"/>
                  </a:lnTo>
                  <a:lnTo>
                    <a:pt x="1682" y="1863"/>
                  </a:lnTo>
                  <a:lnTo>
                    <a:pt x="1684" y="1868"/>
                  </a:lnTo>
                  <a:lnTo>
                    <a:pt x="1686" y="1873"/>
                  </a:lnTo>
                  <a:lnTo>
                    <a:pt x="1674" y="1873"/>
                  </a:lnTo>
                  <a:lnTo>
                    <a:pt x="1672" y="1896"/>
                  </a:lnTo>
                  <a:lnTo>
                    <a:pt x="1668" y="1915"/>
                  </a:lnTo>
                  <a:lnTo>
                    <a:pt x="1661" y="1931"/>
                  </a:lnTo>
                  <a:lnTo>
                    <a:pt x="1654" y="1946"/>
                  </a:lnTo>
                  <a:lnTo>
                    <a:pt x="1647" y="1966"/>
                  </a:lnTo>
                  <a:lnTo>
                    <a:pt x="1642" y="1966"/>
                  </a:lnTo>
                  <a:lnTo>
                    <a:pt x="1642" y="1959"/>
                  </a:lnTo>
                  <a:lnTo>
                    <a:pt x="1642" y="1955"/>
                  </a:lnTo>
                  <a:lnTo>
                    <a:pt x="1640" y="1950"/>
                  </a:lnTo>
                  <a:lnTo>
                    <a:pt x="1639" y="1946"/>
                  </a:lnTo>
                  <a:lnTo>
                    <a:pt x="1637" y="1948"/>
                  </a:lnTo>
                  <a:lnTo>
                    <a:pt x="1637" y="1948"/>
                  </a:lnTo>
                  <a:lnTo>
                    <a:pt x="1635" y="1948"/>
                  </a:lnTo>
                  <a:lnTo>
                    <a:pt x="1633" y="1950"/>
                  </a:lnTo>
                  <a:lnTo>
                    <a:pt x="1632" y="1950"/>
                  </a:lnTo>
                  <a:lnTo>
                    <a:pt x="1623" y="1971"/>
                  </a:lnTo>
                  <a:lnTo>
                    <a:pt x="1613" y="1985"/>
                  </a:lnTo>
                  <a:lnTo>
                    <a:pt x="1602" y="1997"/>
                  </a:lnTo>
                  <a:lnTo>
                    <a:pt x="1590" y="2011"/>
                  </a:lnTo>
                  <a:lnTo>
                    <a:pt x="1565" y="2006"/>
                  </a:lnTo>
                  <a:lnTo>
                    <a:pt x="1543" y="2001"/>
                  </a:lnTo>
                  <a:lnTo>
                    <a:pt x="1543" y="2008"/>
                  </a:lnTo>
                  <a:lnTo>
                    <a:pt x="1555" y="2015"/>
                  </a:lnTo>
                  <a:lnTo>
                    <a:pt x="1560" y="2025"/>
                  </a:lnTo>
                  <a:lnTo>
                    <a:pt x="1562" y="2035"/>
                  </a:lnTo>
                  <a:lnTo>
                    <a:pt x="1560" y="2048"/>
                  </a:lnTo>
                  <a:lnTo>
                    <a:pt x="1558" y="2062"/>
                  </a:lnTo>
                  <a:lnTo>
                    <a:pt x="1527" y="2063"/>
                  </a:lnTo>
                  <a:lnTo>
                    <a:pt x="1501" y="2070"/>
                  </a:lnTo>
                  <a:lnTo>
                    <a:pt x="1499" y="2074"/>
                  </a:lnTo>
                  <a:lnTo>
                    <a:pt x="1497" y="2079"/>
                  </a:lnTo>
                  <a:lnTo>
                    <a:pt x="1497" y="2086"/>
                  </a:lnTo>
                  <a:lnTo>
                    <a:pt x="1497" y="2093"/>
                  </a:lnTo>
                  <a:lnTo>
                    <a:pt x="1496" y="2097"/>
                  </a:lnTo>
                  <a:lnTo>
                    <a:pt x="1496" y="2098"/>
                  </a:lnTo>
                  <a:lnTo>
                    <a:pt x="1496" y="2102"/>
                  </a:lnTo>
                  <a:lnTo>
                    <a:pt x="1496" y="2105"/>
                  </a:lnTo>
                  <a:lnTo>
                    <a:pt x="1497" y="2112"/>
                  </a:lnTo>
                  <a:lnTo>
                    <a:pt x="1489" y="2112"/>
                  </a:lnTo>
                  <a:lnTo>
                    <a:pt x="1478" y="2114"/>
                  </a:lnTo>
                  <a:lnTo>
                    <a:pt x="1464" y="2114"/>
                  </a:lnTo>
                  <a:lnTo>
                    <a:pt x="1450" y="2116"/>
                  </a:lnTo>
                  <a:lnTo>
                    <a:pt x="1450" y="2123"/>
                  </a:lnTo>
                  <a:lnTo>
                    <a:pt x="1457" y="2126"/>
                  </a:lnTo>
                  <a:lnTo>
                    <a:pt x="1462" y="2130"/>
                  </a:lnTo>
                  <a:lnTo>
                    <a:pt x="1466" y="2131"/>
                  </a:lnTo>
                  <a:lnTo>
                    <a:pt x="1469" y="2133"/>
                  </a:lnTo>
                  <a:lnTo>
                    <a:pt x="1473" y="2137"/>
                  </a:lnTo>
                  <a:lnTo>
                    <a:pt x="1475" y="2140"/>
                  </a:lnTo>
                  <a:lnTo>
                    <a:pt x="1478" y="2145"/>
                  </a:lnTo>
                  <a:lnTo>
                    <a:pt x="1471" y="2147"/>
                  </a:lnTo>
                  <a:lnTo>
                    <a:pt x="1466" y="2149"/>
                  </a:lnTo>
                  <a:lnTo>
                    <a:pt x="1461" y="2151"/>
                  </a:lnTo>
                  <a:lnTo>
                    <a:pt x="1457" y="2152"/>
                  </a:lnTo>
                  <a:lnTo>
                    <a:pt x="1455" y="2158"/>
                  </a:lnTo>
                  <a:lnTo>
                    <a:pt x="1450" y="2168"/>
                  </a:lnTo>
                  <a:lnTo>
                    <a:pt x="1447" y="2179"/>
                  </a:lnTo>
                  <a:lnTo>
                    <a:pt x="1443" y="2189"/>
                  </a:lnTo>
                  <a:lnTo>
                    <a:pt x="1440" y="2191"/>
                  </a:lnTo>
                  <a:lnTo>
                    <a:pt x="1438" y="2191"/>
                  </a:lnTo>
                  <a:lnTo>
                    <a:pt x="1433" y="2193"/>
                  </a:lnTo>
                  <a:lnTo>
                    <a:pt x="1427" y="2193"/>
                  </a:lnTo>
                  <a:lnTo>
                    <a:pt x="1427" y="2198"/>
                  </a:lnTo>
                  <a:lnTo>
                    <a:pt x="1427" y="2201"/>
                  </a:lnTo>
                  <a:lnTo>
                    <a:pt x="1427" y="2203"/>
                  </a:lnTo>
                  <a:lnTo>
                    <a:pt x="1426" y="2205"/>
                  </a:lnTo>
                  <a:lnTo>
                    <a:pt x="1427" y="2207"/>
                  </a:lnTo>
                  <a:lnTo>
                    <a:pt x="1427" y="2208"/>
                  </a:lnTo>
                  <a:lnTo>
                    <a:pt x="1431" y="2215"/>
                  </a:lnTo>
                  <a:lnTo>
                    <a:pt x="1434" y="2221"/>
                  </a:lnTo>
                  <a:lnTo>
                    <a:pt x="1440" y="2224"/>
                  </a:lnTo>
                  <a:lnTo>
                    <a:pt x="1445" y="2227"/>
                  </a:lnTo>
                  <a:lnTo>
                    <a:pt x="1450" y="2231"/>
                  </a:lnTo>
                  <a:lnTo>
                    <a:pt x="1447" y="2243"/>
                  </a:lnTo>
                  <a:lnTo>
                    <a:pt x="1433" y="2250"/>
                  </a:lnTo>
                  <a:lnTo>
                    <a:pt x="1419" y="2264"/>
                  </a:lnTo>
                  <a:lnTo>
                    <a:pt x="1407" y="2282"/>
                  </a:lnTo>
                  <a:lnTo>
                    <a:pt x="1398" y="2299"/>
                  </a:lnTo>
                  <a:lnTo>
                    <a:pt x="1393" y="2315"/>
                  </a:lnTo>
                  <a:lnTo>
                    <a:pt x="1398" y="2320"/>
                  </a:lnTo>
                  <a:lnTo>
                    <a:pt x="1403" y="2325"/>
                  </a:lnTo>
                  <a:lnTo>
                    <a:pt x="1407" y="2330"/>
                  </a:lnTo>
                  <a:lnTo>
                    <a:pt x="1408" y="2339"/>
                  </a:lnTo>
                  <a:lnTo>
                    <a:pt x="1400" y="2341"/>
                  </a:lnTo>
                  <a:lnTo>
                    <a:pt x="1387" y="2348"/>
                  </a:lnTo>
                  <a:lnTo>
                    <a:pt x="1375" y="2358"/>
                  </a:lnTo>
                  <a:lnTo>
                    <a:pt x="1366" y="2369"/>
                  </a:lnTo>
                  <a:lnTo>
                    <a:pt x="1365" y="2372"/>
                  </a:lnTo>
                  <a:lnTo>
                    <a:pt x="1363" y="2376"/>
                  </a:lnTo>
                  <a:lnTo>
                    <a:pt x="1363" y="2379"/>
                  </a:lnTo>
                  <a:lnTo>
                    <a:pt x="1363" y="2385"/>
                  </a:lnTo>
                  <a:lnTo>
                    <a:pt x="1366" y="2385"/>
                  </a:lnTo>
                  <a:lnTo>
                    <a:pt x="1366" y="2381"/>
                  </a:lnTo>
                  <a:lnTo>
                    <a:pt x="1377" y="2369"/>
                  </a:lnTo>
                  <a:lnTo>
                    <a:pt x="1386" y="2357"/>
                  </a:lnTo>
                  <a:lnTo>
                    <a:pt x="1389" y="2358"/>
                  </a:lnTo>
                  <a:lnTo>
                    <a:pt x="1391" y="2358"/>
                  </a:lnTo>
                  <a:lnTo>
                    <a:pt x="1391" y="2360"/>
                  </a:lnTo>
                  <a:lnTo>
                    <a:pt x="1391" y="2360"/>
                  </a:lnTo>
                  <a:lnTo>
                    <a:pt x="1393" y="2362"/>
                  </a:lnTo>
                  <a:lnTo>
                    <a:pt x="1396" y="2371"/>
                  </a:lnTo>
                  <a:lnTo>
                    <a:pt x="1398" y="2381"/>
                  </a:lnTo>
                  <a:lnTo>
                    <a:pt x="1400" y="2393"/>
                  </a:lnTo>
                  <a:lnTo>
                    <a:pt x="1401" y="2404"/>
                  </a:lnTo>
                  <a:lnTo>
                    <a:pt x="1407" y="2404"/>
                  </a:lnTo>
                  <a:lnTo>
                    <a:pt x="1408" y="2404"/>
                  </a:lnTo>
                  <a:lnTo>
                    <a:pt x="1412" y="2404"/>
                  </a:lnTo>
                  <a:lnTo>
                    <a:pt x="1412" y="2406"/>
                  </a:lnTo>
                  <a:lnTo>
                    <a:pt x="1414" y="2406"/>
                  </a:lnTo>
                  <a:lnTo>
                    <a:pt x="1414" y="2407"/>
                  </a:lnTo>
                  <a:lnTo>
                    <a:pt x="1417" y="2411"/>
                  </a:lnTo>
                  <a:lnTo>
                    <a:pt x="1414" y="2413"/>
                  </a:lnTo>
                  <a:lnTo>
                    <a:pt x="1412" y="2414"/>
                  </a:lnTo>
                  <a:lnTo>
                    <a:pt x="1412" y="2416"/>
                  </a:lnTo>
                  <a:lnTo>
                    <a:pt x="1410" y="2416"/>
                  </a:lnTo>
                  <a:lnTo>
                    <a:pt x="1408" y="2418"/>
                  </a:lnTo>
                  <a:lnTo>
                    <a:pt x="1405" y="2419"/>
                  </a:lnTo>
                  <a:lnTo>
                    <a:pt x="1389" y="2423"/>
                  </a:lnTo>
                  <a:lnTo>
                    <a:pt x="1373" y="2419"/>
                  </a:lnTo>
                  <a:lnTo>
                    <a:pt x="1358" y="2411"/>
                  </a:lnTo>
                  <a:lnTo>
                    <a:pt x="1342" y="2399"/>
                  </a:lnTo>
                  <a:lnTo>
                    <a:pt x="1328" y="2385"/>
                  </a:lnTo>
                  <a:lnTo>
                    <a:pt x="1318" y="2371"/>
                  </a:lnTo>
                  <a:lnTo>
                    <a:pt x="1312" y="2357"/>
                  </a:lnTo>
                  <a:lnTo>
                    <a:pt x="1316" y="2357"/>
                  </a:lnTo>
                  <a:lnTo>
                    <a:pt x="1328" y="2369"/>
                  </a:lnTo>
                  <a:lnTo>
                    <a:pt x="1340" y="2379"/>
                  </a:lnTo>
                  <a:lnTo>
                    <a:pt x="1354" y="2388"/>
                  </a:lnTo>
                  <a:lnTo>
                    <a:pt x="1354" y="2381"/>
                  </a:lnTo>
                  <a:lnTo>
                    <a:pt x="1335" y="2371"/>
                  </a:lnTo>
                  <a:lnTo>
                    <a:pt x="1319" y="2357"/>
                  </a:lnTo>
                  <a:lnTo>
                    <a:pt x="1309" y="2337"/>
                  </a:lnTo>
                  <a:lnTo>
                    <a:pt x="1302" y="2315"/>
                  </a:lnTo>
                  <a:lnTo>
                    <a:pt x="1298" y="2292"/>
                  </a:lnTo>
                  <a:lnTo>
                    <a:pt x="1300" y="2266"/>
                  </a:lnTo>
                  <a:lnTo>
                    <a:pt x="1302" y="2241"/>
                  </a:lnTo>
                  <a:lnTo>
                    <a:pt x="1307" y="2219"/>
                  </a:lnTo>
                  <a:lnTo>
                    <a:pt x="1314" y="2198"/>
                  </a:lnTo>
                  <a:lnTo>
                    <a:pt x="1321" y="2180"/>
                  </a:lnTo>
                  <a:lnTo>
                    <a:pt x="1331" y="2180"/>
                  </a:lnTo>
                  <a:lnTo>
                    <a:pt x="1340" y="2145"/>
                  </a:lnTo>
                  <a:lnTo>
                    <a:pt x="1335" y="2145"/>
                  </a:lnTo>
                  <a:lnTo>
                    <a:pt x="1335" y="2142"/>
                  </a:lnTo>
                  <a:lnTo>
                    <a:pt x="1331" y="2145"/>
                  </a:lnTo>
                  <a:lnTo>
                    <a:pt x="1328" y="2149"/>
                  </a:lnTo>
                  <a:lnTo>
                    <a:pt x="1326" y="2152"/>
                  </a:lnTo>
                  <a:lnTo>
                    <a:pt x="1323" y="2156"/>
                  </a:lnTo>
                  <a:lnTo>
                    <a:pt x="1316" y="2158"/>
                  </a:lnTo>
                  <a:lnTo>
                    <a:pt x="1316" y="2154"/>
                  </a:lnTo>
                  <a:lnTo>
                    <a:pt x="1328" y="2081"/>
                  </a:lnTo>
                  <a:lnTo>
                    <a:pt x="1326" y="2074"/>
                  </a:lnTo>
                  <a:lnTo>
                    <a:pt x="1323" y="2062"/>
                  </a:lnTo>
                  <a:lnTo>
                    <a:pt x="1325" y="2051"/>
                  </a:lnTo>
                  <a:lnTo>
                    <a:pt x="1337" y="2009"/>
                  </a:lnTo>
                  <a:lnTo>
                    <a:pt x="1347" y="1966"/>
                  </a:lnTo>
                  <a:lnTo>
                    <a:pt x="1356" y="1919"/>
                  </a:lnTo>
                  <a:lnTo>
                    <a:pt x="1366" y="1873"/>
                  </a:lnTo>
                  <a:lnTo>
                    <a:pt x="1372" y="1843"/>
                  </a:lnTo>
                  <a:lnTo>
                    <a:pt x="1373" y="1812"/>
                  </a:lnTo>
                  <a:lnTo>
                    <a:pt x="1375" y="1782"/>
                  </a:lnTo>
                  <a:lnTo>
                    <a:pt x="1379" y="1754"/>
                  </a:lnTo>
                  <a:lnTo>
                    <a:pt x="1344" y="1741"/>
                  </a:lnTo>
                  <a:lnTo>
                    <a:pt x="1314" y="1721"/>
                  </a:lnTo>
                  <a:lnTo>
                    <a:pt x="1290" y="1695"/>
                  </a:lnTo>
                  <a:lnTo>
                    <a:pt x="1270" y="1667"/>
                  </a:lnTo>
                  <a:lnTo>
                    <a:pt x="1263" y="1651"/>
                  </a:lnTo>
                  <a:lnTo>
                    <a:pt x="1258" y="1636"/>
                  </a:lnTo>
                  <a:lnTo>
                    <a:pt x="1253" y="1618"/>
                  </a:lnTo>
                  <a:lnTo>
                    <a:pt x="1246" y="1604"/>
                  </a:lnTo>
                  <a:lnTo>
                    <a:pt x="1235" y="1594"/>
                  </a:lnTo>
                  <a:lnTo>
                    <a:pt x="1232" y="1590"/>
                  </a:lnTo>
                  <a:lnTo>
                    <a:pt x="1227" y="1590"/>
                  </a:lnTo>
                  <a:lnTo>
                    <a:pt x="1223" y="1589"/>
                  </a:lnTo>
                  <a:lnTo>
                    <a:pt x="1220" y="1585"/>
                  </a:lnTo>
                  <a:lnTo>
                    <a:pt x="1216" y="1582"/>
                  </a:lnTo>
                  <a:lnTo>
                    <a:pt x="1220" y="1575"/>
                  </a:lnTo>
                  <a:lnTo>
                    <a:pt x="1220" y="1569"/>
                  </a:lnTo>
                  <a:lnTo>
                    <a:pt x="1220" y="1562"/>
                  </a:lnTo>
                  <a:lnTo>
                    <a:pt x="1220" y="1555"/>
                  </a:lnTo>
                  <a:lnTo>
                    <a:pt x="1229" y="1550"/>
                  </a:lnTo>
                  <a:lnTo>
                    <a:pt x="1235" y="1545"/>
                  </a:lnTo>
                  <a:lnTo>
                    <a:pt x="1244" y="1540"/>
                  </a:lnTo>
                  <a:lnTo>
                    <a:pt x="1244" y="1536"/>
                  </a:lnTo>
                  <a:lnTo>
                    <a:pt x="1235" y="1536"/>
                  </a:lnTo>
                  <a:lnTo>
                    <a:pt x="1230" y="1535"/>
                  </a:lnTo>
                  <a:lnTo>
                    <a:pt x="1225" y="1535"/>
                  </a:lnTo>
                  <a:lnTo>
                    <a:pt x="1220" y="1533"/>
                  </a:lnTo>
                  <a:lnTo>
                    <a:pt x="1227" y="1517"/>
                  </a:lnTo>
                  <a:lnTo>
                    <a:pt x="1232" y="1501"/>
                  </a:lnTo>
                  <a:lnTo>
                    <a:pt x="1239" y="1486"/>
                  </a:lnTo>
                  <a:lnTo>
                    <a:pt x="1251" y="1473"/>
                  </a:lnTo>
                  <a:lnTo>
                    <a:pt x="1265" y="1461"/>
                  </a:lnTo>
                  <a:lnTo>
                    <a:pt x="1277" y="1447"/>
                  </a:lnTo>
                  <a:lnTo>
                    <a:pt x="1276" y="1437"/>
                  </a:lnTo>
                  <a:lnTo>
                    <a:pt x="1276" y="1423"/>
                  </a:lnTo>
                  <a:lnTo>
                    <a:pt x="1274" y="1409"/>
                  </a:lnTo>
                  <a:lnTo>
                    <a:pt x="1269" y="1400"/>
                  </a:lnTo>
                  <a:lnTo>
                    <a:pt x="1262" y="1390"/>
                  </a:lnTo>
                  <a:lnTo>
                    <a:pt x="1255" y="1379"/>
                  </a:lnTo>
                  <a:lnTo>
                    <a:pt x="1248" y="1379"/>
                  </a:lnTo>
                  <a:lnTo>
                    <a:pt x="1246" y="1381"/>
                  </a:lnTo>
                  <a:lnTo>
                    <a:pt x="1244" y="1383"/>
                  </a:lnTo>
                  <a:lnTo>
                    <a:pt x="1242" y="1384"/>
                  </a:lnTo>
                  <a:lnTo>
                    <a:pt x="1239" y="1386"/>
                  </a:lnTo>
                  <a:lnTo>
                    <a:pt x="1241" y="1390"/>
                  </a:lnTo>
                  <a:lnTo>
                    <a:pt x="1241" y="1393"/>
                  </a:lnTo>
                  <a:lnTo>
                    <a:pt x="1241" y="1393"/>
                  </a:lnTo>
                  <a:lnTo>
                    <a:pt x="1241" y="1395"/>
                  </a:lnTo>
                  <a:lnTo>
                    <a:pt x="1241" y="1395"/>
                  </a:lnTo>
                  <a:lnTo>
                    <a:pt x="1239" y="1398"/>
                  </a:lnTo>
                  <a:lnTo>
                    <a:pt x="1237" y="1398"/>
                  </a:lnTo>
                  <a:lnTo>
                    <a:pt x="1235" y="1400"/>
                  </a:lnTo>
                  <a:lnTo>
                    <a:pt x="1234" y="1400"/>
                  </a:lnTo>
                  <a:lnTo>
                    <a:pt x="1232" y="1400"/>
                  </a:lnTo>
                  <a:lnTo>
                    <a:pt x="1229" y="1402"/>
                  </a:lnTo>
                  <a:lnTo>
                    <a:pt x="1220" y="1395"/>
                  </a:lnTo>
                  <a:lnTo>
                    <a:pt x="1204" y="1386"/>
                  </a:lnTo>
                  <a:lnTo>
                    <a:pt x="1188" y="1377"/>
                  </a:lnTo>
                  <a:lnTo>
                    <a:pt x="1173" y="1370"/>
                  </a:lnTo>
                  <a:lnTo>
                    <a:pt x="1162" y="1367"/>
                  </a:lnTo>
                  <a:lnTo>
                    <a:pt x="1153" y="1346"/>
                  </a:lnTo>
                  <a:lnTo>
                    <a:pt x="1145" y="1334"/>
                  </a:lnTo>
                  <a:lnTo>
                    <a:pt x="1136" y="1325"/>
                  </a:lnTo>
                  <a:lnTo>
                    <a:pt x="1127" y="1322"/>
                  </a:lnTo>
                  <a:lnTo>
                    <a:pt x="1113" y="1318"/>
                  </a:lnTo>
                  <a:lnTo>
                    <a:pt x="1098" y="1313"/>
                  </a:lnTo>
                  <a:lnTo>
                    <a:pt x="1078" y="1306"/>
                  </a:lnTo>
                  <a:lnTo>
                    <a:pt x="1066" y="1297"/>
                  </a:lnTo>
                  <a:lnTo>
                    <a:pt x="1056" y="1288"/>
                  </a:lnTo>
                  <a:lnTo>
                    <a:pt x="1040" y="1281"/>
                  </a:lnTo>
                  <a:lnTo>
                    <a:pt x="1030" y="1281"/>
                  </a:lnTo>
                  <a:lnTo>
                    <a:pt x="1023" y="1285"/>
                  </a:lnTo>
                  <a:lnTo>
                    <a:pt x="1017" y="1288"/>
                  </a:lnTo>
                  <a:lnTo>
                    <a:pt x="1010" y="1292"/>
                  </a:lnTo>
                  <a:lnTo>
                    <a:pt x="1002" y="1290"/>
                  </a:lnTo>
                  <a:lnTo>
                    <a:pt x="998" y="1288"/>
                  </a:lnTo>
                  <a:lnTo>
                    <a:pt x="995" y="1285"/>
                  </a:lnTo>
                  <a:lnTo>
                    <a:pt x="991" y="1281"/>
                  </a:lnTo>
                  <a:lnTo>
                    <a:pt x="986" y="1276"/>
                  </a:lnTo>
                  <a:lnTo>
                    <a:pt x="982" y="1273"/>
                  </a:lnTo>
                  <a:lnTo>
                    <a:pt x="979" y="1271"/>
                  </a:lnTo>
                  <a:lnTo>
                    <a:pt x="956" y="1267"/>
                  </a:lnTo>
                  <a:lnTo>
                    <a:pt x="953" y="1264"/>
                  </a:lnTo>
                  <a:lnTo>
                    <a:pt x="949" y="1261"/>
                  </a:lnTo>
                  <a:lnTo>
                    <a:pt x="946" y="1257"/>
                  </a:lnTo>
                  <a:lnTo>
                    <a:pt x="942" y="1254"/>
                  </a:lnTo>
                  <a:lnTo>
                    <a:pt x="941" y="1252"/>
                  </a:lnTo>
                  <a:lnTo>
                    <a:pt x="921" y="1255"/>
                  </a:lnTo>
                  <a:lnTo>
                    <a:pt x="918" y="1254"/>
                  </a:lnTo>
                  <a:lnTo>
                    <a:pt x="913" y="1247"/>
                  </a:lnTo>
                  <a:lnTo>
                    <a:pt x="904" y="1240"/>
                  </a:lnTo>
                  <a:lnTo>
                    <a:pt x="897" y="1231"/>
                  </a:lnTo>
                  <a:lnTo>
                    <a:pt x="890" y="1224"/>
                  </a:lnTo>
                  <a:lnTo>
                    <a:pt x="886" y="1220"/>
                  </a:lnTo>
                  <a:lnTo>
                    <a:pt x="893" y="1198"/>
                  </a:lnTo>
                  <a:lnTo>
                    <a:pt x="874" y="1177"/>
                  </a:lnTo>
                  <a:lnTo>
                    <a:pt x="857" y="1154"/>
                  </a:lnTo>
                  <a:lnTo>
                    <a:pt x="839" y="1130"/>
                  </a:lnTo>
                  <a:lnTo>
                    <a:pt x="822" y="1105"/>
                  </a:lnTo>
                  <a:lnTo>
                    <a:pt x="818" y="1103"/>
                  </a:lnTo>
                  <a:lnTo>
                    <a:pt x="813" y="1102"/>
                  </a:lnTo>
                  <a:lnTo>
                    <a:pt x="810" y="1102"/>
                  </a:lnTo>
                  <a:lnTo>
                    <a:pt x="804" y="1100"/>
                  </a:lnTo>
                  <a:lnTo>
                    <a:pt x="803" y="1098"/>
                  </a:lnTo>
                  <a:lnTo>
                    <a:pt x="796" y="1089"/>
                  </a:lnTo>
                  <a:lnTo>
                    <a:pt x="792" y="1079"/>
                  </a:lnTo>
                  <a:lnTo>
                    <a:pt x="789" y="1069"/>
                  </a:lnTo>
                  <a:lnTo>
                    <a:pt x="783" y="1058"/>
                  </a:lnTo>
                  <a:lnTo>
                    <a:pt x="775" y="1053"/>
                  </a:lnTo>
                  <a:lnTo>
                    <a:pt x="771" y="1049"/>
                  </a:lnTo>
                  <a:lnTo>
                    <a:pt x="768" y="1046"/>
                  </a:lnTo>
                  <a:lnTo>
                    <a:pt x="764" y="1044"/>
                  </a:lnTo>
                  <a:lnTo>
                    <a:pt x="764" y="1063"/>
                  </a:lnTo>
                  <a:lnTo>
                    <a:pt x="769" y="1070"/>
                  </a:lnTo>
                  <a:lnTo>
                    <a:pt x="780" y="1082"/>
                  </a:lnTo>
                  <a:lnTo>
                    <a:pt x="790" y="1096"/>
                  </a:lnTo>
                  <a:lnTo>
                    <a:pt x="803" y="1114"/>
                  </a:lnTo>
                  <a:lnTo>
                    <a:pt x="813" y="1131"/>
                  </a:lnTo>
                  <a:lnTo>
                    <a:pt x="824" y="1149"/>
                  </a:lnTo>
                  <a:lnTo>
                    <a:pt x="832" y="1165"/>
                  </a:lnTo>
                  <a:lnTo>
                    <a:pt x="836" y="1175"/>
                  </a:lnTo>
                  <a:lnTo>
                    <a:pt x="836" y="1182"/>
                  </a:lnTo>
                  <a:lnTo>
                    <a:pt x="834" y="1185"/>
                  </a:lnTo>
                  <a:lnTo>
                    <a:pt x="832" y="1187"/>
                  </a:lnTo>
                  <a:lnTo>
                    <a:pt x="832" y="1189"/>
                  </a:lnTo>
                  <a:lnTo>
                    <a:pt x="829" y="1191"/>
                  </a:lnTo>
                  <a:lnTo>
                    <a:pt x="829" y="1184"/>
                  </a:lnTo>
                  <a:lnTo>
                    <a:pt x="827" y="1178"/>
                  </a:lnTo>
                  <a:lnTo>
                    <a:pt x="827" y="1175"/>
                  </a:lnTo>
                  <a:lnTo>
                    <a:pt x="825" y="1171"/>
                  </a:lnTo>
                  <a:lnTo>
                    <a:pt x="822" y="1171"/>
                  </a:lnTo>
                  <a:lnTo>
                    <a:pt x="820" y="1171"/>
                  </a:lnTo>
                  <a:lnTo>
                    <a:pt x="818" y="1171"/>
                  </a:lnTo>
                  <a:lnTo>
                    <a:pt x="817" y="1171"/>
                  </a:lnTo>
                  <a:lnTo>
                    <a:pt x="815" y="1171"/>
                  </a:lnTo>
                  <a:lnTo>
                    <a:pt x="810" y="1171"/>
                  </a:lnTo>
                  <a:lnTo>
                    <a:pt x="806" y="1159"/>
                  </a:lnTo>
                  <a:lnTo>
                    <a:pt x="803" y="1147"/>
                  </a:lnTo>
                  <a:lnTo>
                    <a:pt x="797" y="1137"/>
                  </a:lnTo>
                  <a:lnTo>
                    <a:pt x="789" y="1128"/>
                  </a:lnTo>
                  <a:lnTo>
                    <a:pt x="778" y="1121"/>
                  </a:lnTo>
                  <a:lnTo>
                    <a:pt x="768" y="1114"/>
                  </a:lnTo>
                  <a:lnTo>
                    <a:pt x="759" y="1102"/>
                  </a:lnTo>
                  <a:lnTo>
                    <a:pt x="762" y="1100"/>
                  </a:lnTo>
                  <a:lnTo>
                    <a:pt x="764" y="1100"/>
                  </a:lnTo>
                  <a:lnTo>
                    <a:pt x="764" y="1100"/>
                  </a:lnTo>
                  <a:lnTo>
                    <a:pt x="766" y="1100"/>
                  </a:lnTo>
                  <a:lnTo>
                    <a:pt x="766" y="1098"/>
                  </a:lnTo>
                  <a:lnTo>
                    <a:pt x="766" y="1096"/>
                  </a:lnTo>
                  <a:lnTo>
                    <a:pt x="768" y="1095"/>
                  </a:lnTo>
                  <a:lnTo>
                    <a:pt x="755" y="1086"/>
                  </a:lnTo>
                  <a:lnTo>
                    <a:pt x="749" y="1075"/>
                  </a:lnTo>
                  <a:lnTo>
                    <a:pt x="743" y="1063"/>
                  </a:lnTo>
                  <a:lnTo>
                    <a:pt x="740" y="1049"/>
                  </a:lnTo>
                  <a:lnTo>
                    <a:pt x="733" y="1037"/>
                  </a:lnTo>
                  <a:lnTo>
                    <a:pt x="724" y="1027"/>
                  </a:lnTo>
                  <a:lnTo>
                    <a:pt x="714" y="1021"/>
                  </a:lnTo>
                  <a:lnTo>
                    <a:pt x="701" y="1016"/>
                  </a:lnTo>
                  <a:lnTo>
                    <a:pt x="691" y="1009"/>
                  </a:lnTo>
                  <a:lnTo>
                    <a:pt x="684" y="1000"/>
                  </a:lnTo>
                  <a:lnTo>
                    <a:pt x="680" y="990"/>
                  </a:lnTo>
                  <a:lnTo>
                    <a:pt x="675" y="979"/>
                  </a:lnTo>
                  <a:lnTo>
                    <a:pt x="663" y="962"/>
                  </a:lnTo>
                  <a:lnTo>
                    <a:pt x="653" y="950"/>
                  </a:lnTo>
                  <a:lnTo>
                    <a:pt x="642" y="939"/>
                  </a:lnTo>
                  <a:lnTo>
                    <a:pt x="635" y="927"/>
                  </a:lnTo>
                  <a:lnTo>
                    <a:pt x="630" y="911"/>
                  </a:lnTo>
                  <a:lnTo>
                    <a:pt x="626" y="890"/>
                  </a:lnTo>
                  <a:lnTo>
                    <a:pt x="625" y="861"/>
                  </a:lnTo>
                  <a:lnTo>
                    <a:pt x="625" y="854"/>
                  </a:lnTo>
                  <a:lnTo>
                    <a:pt x="626" y="840"/>
                  </a:lnTo>
                  <a:lnTo>
                    <a:pt x="626" y="821"/>
                  </a:lnTo>
                  <a:lnTo>
                    <a:pt x="626" y="798"/>
                  </a:lnTo>
                  <a:lnTo>
                    <a:pt x="626" y="777"/>
                  </a:lnTo>
                  <a:lnTo>
                    <a:pt x="628" y="760"/>
                  </a:lnTo>
                  <a:lnTo>
                    <a:pt x="630" y="749"/>
                  </a:lnTo>
                  <a:lnTo>
                    <a:pt x="635" y="747"/>
                  </a:lnTo>
                  <a:lnTo>
                    <a:pt x="639" y="747"/>
                  </a:lnTo>
                  <a:lnTo>
                    <a:pt x="642" y="747"/>
                  </a:lnTo>
                  <a:lnTo>
                    <a:pt x="646" y="747"/>
                  </a:lnTo>
                  <a:lnTo>
                    <a:pt x="649" y="749"/>
                  </a:lnTo>
                  <a:lnTo>
                    <a:pt x="651" y="753"/>
                  </a:lnTo>
                  <a:lnTo>
                    <a:pt x="654" y="756"/>
                  </a:lnTo>
                  <a:lnTo>
                    <a:pt x="656" y="760"/>
                  </a:lnTo>
                  <a:lnTo>
                    <a:pt x="656" y="740"/>
                  </a:lnTo>
                  <a:lnTo>
                    <a:pt x="644" y="726"/>
                  </a:lnTo>
                  <a:lnTo>
                    <a:pt x="630" y="712"/>
                  </a:lnTo>
                  <a:lnTo>
                    <a:pt x="614" y="702"/>
                  </a:lnTo>
                  <a:lnTo>
                    <a:pt x="614" y="711"/>
                  </a:lnTo>
                  <a:lnTo>
                    <a:pt x="621" y="716"/>
                  </a:lnTo>
                  <a:lnTo>
                    <a:pt x="628" y="721"/>
                  </a:lnTo>
                  <a:lnTo>
                    <a:pt x="635" y="726"/>
                  </a:lnTo>
                  <a:lnTo>
                    <a:pt x="640" y="733"/>
                  </a:lnTo>
                  <a:lnTo>
                    <a:pt x="640" y="737"/>
                  </a:lnTo>
                  <a:lnTo>
                    <a:pt x="639" y="737"/>
                  </a:lnTo>
                  <a:lnTo>
                    <a:pt x="639" y="739"/>
                  </a:lnTo>
                  <a:lnTo>
                    <a:pt x="639" y="739"/>
                  </a:lnTo>
                  <a:lnTo>
                    <a:pt x="637" y="740"/>
                  </a:lnTo>
                  <a:lnTo>
                    <a:pt x="633" y="742"/>
                  </a:lnTo>
                  <a:lnTo>
                    <a:pt x="632" y="744"/>
                  </a:lnTo>
                  <a:lnTo>
                    <a:pt x="626" y="744"/>
                  </a:lnTo>
                  <a:lnTo>
                    <a:pt x="621" y="744"/>
                  </a:lnTo>
                  <a:lnTo>
                    <a:pt x="619" y="744"/>
                  </a:lnTo>
                  <a:lnTo>
                    <a:pt x="619" y="742"/>
                  </a:lnTo>
                  <a:lnTo>
                    <a:pt x="618" y="742"/>
                  </a:lnTo>
                  <a:lnTo>
                    <a:pt x="618" y="742"/>
                  </a:lnTo>
                  <a:lnTo>
                    <a:pt x="614" y="740"/>
                  </a:lnTo>
                  <a:lnTo>
                    <a:pt x="602" y="725"/>
                  </a:lnTo>
                  <a:lnTo>
                    <a:pt x="591" y="709"/>
                  </a:lnTo>
                  <a:lnTo>
                    <a:pt x="583" y="691"/>
                  </a:lnTo>
                  <a:lnTo>
                    <a:pt x="591" y="691"/>
                  </a:lnTo>
                  <a:lnTo>
                    <a:pt x="595" y="693"/>
                  </a:lnTo>
                  <a:lnTo>
                    <a:pt x="598" y="693"/>
                  </a:lnTo>
                  <a:lnTo>
                    <a:pt x="602" y="693"/>
                  </a:lnTo>
                  <a:lnTo>
                    <a:pt x="605" y="691"/>
                  </a:lnTo>
                  <a:lnTo>
                    <a:pt x="591" y="686"/>
                  </a:lnTo>
                  <a:lnTo>
                    <a:pt x="583" y="678"/>
                  </a:lnTo>
                  <a:lnTo>
                    <a:pt x="576" y="667"/>
                  </a:lnTo>
                  <a:lnTo>
                    <a:pt x="570" y="655"/>
                  </a:lnTo>
                  <a:lnTo>
                    <a:pt x="567" y="643"/>
                  </a:lnTo>
                  <a:lnTo>
                    <a:pt x="562" y="632"/>
                  </a:lnTo>
                  <a:lnTo>
                    <a:pt x="555" y="623"/>
                  </a:lnTo>
                  <a:lnTo>
                    <a:pt x="544" y="618"/>
                  </a:lnTo>
                  <a:lnTo>
                    <a:pt x="548" y="595"/>
                  </a:lnTo>
                  <a:lnTo>
                    <a:pt x="536" y="582"/>
                  </a:lnTo>
                  <a:lnTo>
                    <a:pt x="525" y="566"/>
                  </a:lnTo>
                  <a:lnTo>
                    <a:pt x="516" y="550"/>
                  </a:lnTo>
                  <a:lnTo>
                    <a:pt x="504" y="534"/>
                  </a:lnTo>
                  <a:lnTo>
                    <a:pt x="490" y="522"/>
                  </a:lnTo>
                  <a:lnTo>
                    <a:pt x="471" y="513"/>
                  </a:lnTo>
                  <a:lnTo>
                    <a:pt x="448" y="508"/>
                  </a:lnTo>
                  <a:lnTo>
                    <a:pt x="429" y="499"/>
                  </a:lnTo>
                  <a:lnTo>
                    <a:pt x="415" y="487"/>
                  </a:lnTo>
                  <a:lnTo>
                    <a:pt x="399" y="473"/>
                  </a:lnTo>
                  <a:lnTo>
                    <a:pt x="384" y="465"/>
                  </a:lnTo>
                  <a:lnTo>
                    <a:pt x="352" y="465"/>
                  </a:lnTo>
                  <a:lnTo>
                    <a:pt x="342" y="459"/>
                  </a:lnTo>
                  <a:lnTo>
                    <a:pt x="333" y="452"/>
                  </a:lnTo>
                  <a:lnTo>
                    <a:pt x="323" y="447"/>
                  </a:lnTo>
                  <a:lnTo>
                    <a:pt x="307" y="445"/>
                  </a:lnTo>
                  <a:lnTo>
                    <a:pt x="307" y="468"/>
                  </a:lnTo>
                  <a:lnTo>
                    <a:pt x="289" y="477"/>
                  </a:lnTo>
                  <a:lnTo>
                    <a:pt x="274" y="486"/>
                  </a:lnTo>
                  <a:lnTo>
                    <a:pt x="253" y="491"/>
                  </a:lnTo>
                  <a:lnTo>
                    <a:pt x="258" y="475"/>
                  </a:lnTo>
                  <a:lnTo>
                    <a:pt x="265" y="459"/>
                  </a:lnTo>
                  <a:lnTo>
                    <a:pt x="275" y="445"/>
                  </a:lnTo>
                  <a:lnTo>
                    <a:pt x="284" y="430"/>
                  </a:lnTo>
                  <a:lnTo>
                    <a:pt x="275" y="430"/>
                  </a:lnTo>
                  <a:lnTo>
                    <a:pt x="275" y="433"/>
                  </a:lnTo>
                  <a:lnTo>
                    <a:pt x="262" y="444"/>
                  </a:lnTo>
                  <a:lnTo>
                    <a:pt x="251" y="458"/>
                  </a:lnTo>
                  <a:lnTo>
                    <a:pt x="244" y="473"/>
                  </a:lnTo>
                  <a:lnTo>
                    <a:pt x="239" y="489"/>
                  </a:lnTo>
                  <a:lnTo>
                    <a:pt x="232" y="506"/>
                  </a:lnTo>
                  <a:lnTo>
                    <a:pt x="221" y="522"/>
                  </a:lnTo>
                  <a:lnTo>
                    <a:pt x="214" y="529"/>
                  </a:lnTo>
                  <a:lnTo>
                    <a:pt x="200" y="540"/>
                  </a:lnTo>
                  <a:lnTo>
                    <a:pt x="183" y="550"/>
                  </a:lnTo>
                  <a:lnTo>
                    <a:pt x="162" y="562"/>
                  </a:lnTo>
                  <a:lnTo>
                    <a:pt x="141" y="576"/>
                  </a:lnTo>
                  <a:lnTo>
                    <a:pt x="120" y="589"/>
                  </a:lnTo>
                  <a:lnTo>
                    <a:pt x="99" y="599"/>
                  </a:lnTo>
                  <a:lnTo>
                    <a:pt x="83" y="606"/>
                  </a:lnTo>
                  <a:lnTo>
                    <a:pt x="73" y="609"/>
                  </a:lnTo>
                  <a:lnTo>
                    <a:pt x="73" y="606"/>
                  </a:lnTo>
                  <a:lnTo>
                    <a:pt x="77" y="606"/>
                  </a:lnTo>
                  <a:lnTo>
                    <a:pt x="89" y="594"/>
                  </a:lnTo>
                  <a:lnTo>
                    <a:pt x="104" y="583"/>
                  </a:lnTo>
                  <a:lnTo>
                    <a:pt x="122" y="573"/>
                  </a:lnTo>
                  <a:lnTo>
                    <a:pt x="139" y="562"/>
                  </a:lnTo>
                  <a:lnTo>
                    <a:pt x="155" y="550"/>
                  </a:lnTo>
                  <a:lnTo>
                    <a:pt x="167" y="536"/>
                  </a:lnTo>
                  <a:lnTo>
                    <a:pt x="176" y="520"/>
                  </a:lnTo>
                  <a:lnTo>
                    <a:pt x="179" y="499"/>
                  </a:lnTo>
                  <a:lnTo>
                    <a:pt x="166" y="503"/>
                  </a:lnTo>
                  <a:lnTo>
                    <a:pt x="157" y="506"/>
                  </a:lnTo>
                  <a:lnTo>
                    <a:pt x="145" y="510"/>
                  </a:lnTo>
                  <a:lnTo>
                    <a:pt x="145" y="506"/>
                  </a:lnTo>
                  <a:lnTo>
                    <a:pt x="145" y="503"/>
                  </a:lnTo>
                  <a:lnTo>
                    <a:pt x="145" y="503"/>
                  </a:lnTo>
                  <a:lnTo>
                    <a:pt x="143" y="501"/>
                  </a:lnTo>
                  <a:lnTo>
                    <a:pt x="143" y="501"/>
                  </a:lnTo>
                  <a:lnTo>
                    <a:pt x="141" y="501"/>
                  </a:lnTo>
                  <a:lnTo>
                    <a:pt x="138" y="499"/>
                  </a:lnTo>
                  <a:lnTo>
                    <a:pt x="136" y="501"/>
                  </a:lnTo>
                  <a:lnTo>
                    <a:pt x="134" y="503"/>
                  </a:lnTo>
                  <a:lnTo>
                    <a:pt x="132" y="505"/>
                  </a:lnTo>
                  <a:lnTo>
                    <a:pt x="131" y="505"/>
                  </a:lnTo>
                  <a:lnTo>
                    <a:pt x="127" y="506"/>
                  </a:lnTo>
                  <a:lnTo>
                    <a:pt x="122" y="506"/>
                  </a:lnTo>
                  <a:lnTo>
                    <a:pt x="120" y="496"/>
                  </a:lnTo>
                  <a:lnTo>
                    <a:pt x="115" y="482"/>
                  </a:lnTo>
                  <a:lnTo>
                    <a:pt x="111" y="472"/>
                  </a:lnTo>
                  <a:lnTo>
                    <a:pt x="108" y="475"/>
                  </a:lnTo>
                  <a:lnTo>
                    <a:pt x="106" y="477"/>
                  </a:lnTo>
                  <a:lnTo>
                    <a:pt x="104" y="477"/>
                  </a:lnTo>
                  <a:lnTo>
                    <a:pt x="101" y="477"/>
                  </a:lnTo>
                  <a:lnTo>
                    <a:pt x="99" y="475"/>
                  </a:lnTo>
                  <a:lnTo>
                    <a:pt x="82" y="463"/>
                  </a:lnTo>
                  <a:lnTo>
                    <a:pt x="68" y="445"/>
                  </a:lnTo>
                  <a:lnTo>
                    <a:pt x="57" y="426"/>
                  </a:lnTo>
                  <a:lnTo>
                    <a:pt x="63" y="416"/>
                  </a:lnTo>
                  <a:lnTo>
                    <a:pt x="68" y="403"/>
                  </a:lnTo>
                  <a:lnTo>
                    <a:pt x="73" y="393"/>
                  </a:lnTo>
                  <a:lnTo>
                    <a:pt x="80" y="384"/>
                  </a:lnTo>
                  <a:lnTo>
                    <a:pt x="92" y="377"/>
                  </a:lnTo>
                  <a:lnTo>
                    <a:pt x="103" y="374"/>
                  </a:lnTo>
                  <a:lnTo>
                    <a:pt x="113" y="369"/>
                  </a:lnTo>
                  <a:lnTo>
                    <a:pt x="120" y="362"/>
                  </a:lnTo>
                  <a:lnTo>
                    <a:pt x="125" y="351"/>
                  </a:lnTo>
                  <a:lnTo>
                    <a:pt x="125" y="334"/>
                  </a:lnTo>
                  <a:lnTo>
                    <a:pt x="127" y="332"/>
                  </a:lnTo>
                  <a:lnTo>
                    <a:pt x="129" y="332"/>
                  </a:lnTo>
                  <a:lnTo>
                    <a:pt x="129" y="330"/>
                  </a:lnTo>
                  <a:lnTo>
                    <a:pt x="129" y="328"/>
                  </a:lnTo>
                  <a:lnTo>
                    <a:pt x="131" y="327"/>
                  </a:lnTo>
                  <a:lnTo>
                    <a:pt x="115" y="327"/>
                  </a:lnTo>
                  <a:lnTo>
                    <a:pt x="111" y="330"/>
                  </a:lnTo>
                  <a:lnTo>
                    <a:pt x="110" y="332"/>
                  </a:lnTo>
                  <a:lnTo>
                    <a:pt x="108" y="334"/>
                  </a:lnTo>
                  <a:lnTo>
                    <a:pt x="104" y="335"/>
                  </a:lnTo>
                  <a:lnTo>
                    <a:pt x="101" y="337"/>
                  </a:lnTo>
                  <a:lnTo>
                    <a:pt x="96" y="337"/>
                  </a:lnTo>
                  <a:lnTo>
                    <a:pt x="85" y="334"/>
                  </a:lnTo>
                  <a:lnTo>
                    <a:pt x="70" y="328"/>
                  </a:lnTo>
                  <a:lnTo>
                    <a:pt x="52" y="325"/>
                  </a:lnTo>
                  <a:lnTo>
                    <a:pt x="38" y="318"/>
                  </a:lnTo>
                  <a:lnTo>
                    <a:pt x="35" y="292"/>
                  </a:lnTo>
                  <a:lnTo>
                    <a:pt x="42" y="292"/>
                  </a:lnTo>
                  <a:lnTo>
                    <a:pt x="45" y="290"/>
                  </a:lnTo>
                  <a:lnTo>
                    <a:pt x="50" y="288"/>
                  </a:lnTo>
                  <a:lnTo>
                    <a:pt x="54" y="287"/>
                  </a:lnTo>
                  <a:lnTo>
                    <a:pt x="57" y="287"/>
                  </a:lnTo>
                  <a:lnTo>
                    <a:pt x="61" y="283"/>
                  </a:lnTo>
                  <a:lnTo>
                    <a:pt x="64" y="280"/>
                  </a:lnTo>
                  <a:lnTo>
                    <a:pt x="63" y="278"/>
                  </a:lnTo>
                  <a:lnTo>
                    <a:pt x="63" y="278"/>
                  </a:lnTo>
                  <a:lnTo>
                    <a:pt x="63" y="276"/>
                  </a:lnTo>
                  <a:lnTo>
                    <a:pt x="63" y="276"/>
                  </a:lnTo>
                  <a:lnTo>
                    <a:pt x="61" y="273"/>
                  </a:lnTo>
                  <a:lnTo>
                    <a:pt x="77" y="273"/>
                  </a:lnTo>
                  <a:lnTo>
                    <a:pt x="78" y="271"/>
                  </a:lnTo>
                  <a:lnTo>
                    <a:pt x="80" y="271"/>
                  </a:lnTo>
                  <a:lnTo>
                    <a:pt x="82" y="269"/>
                  </a:lnTo>
                  <a:lnTo>
                    <a:pt x="83" y="269"/>
                  </a:lnTo>
                  <a:lnTo>
                    <a:pt x="87" y="269"/>
                  </a:lnTo>
                  <a:lnTo>
                    <a:pt x="92" y="274"/>
                  </a:lnTo>
                  <a:lnTo>
                    <a:pt x="97" y="278"/>
                  </a:lnTo>
                  <a:lnTo>
                    <a:pt x="103" y="283"/>
                  </a:lnTo>
                  <a:lnTo>
                    <a:pt x="106" y="288"/>
                  </a:lnTo>
                  <a:lnTo>
                    <a:pt x="118" y="283"/>
                  </a:lnTo>
                  <a:lnTo>
                    <a:pt x="118" y="276"/>
                  </a:lnTo>
                  <a:lnTo>
                    <a:pt x="115" y="271"/>
                  </a:lnTo>
                  <a:lnTo>
                    <a:pt x="113" y="266"/>
                  </a:lnTo>
                  <a:lnTo>
                    <a:pt x="111" y="260"/>
                  </a:lnTo>
                  <a:lnTo>
                    <a:pt x="110" y="255"/>
                  </a:lnTo>
                  <a:lnTo>
                    <a:pt x="106" y="250"/>
                  </a:lnTo>
                  <a:lnTo>
                    <a:pt x="94" y="236"/>
                  </a:lnTo>
                  <a:lnTo>
                    <a:pt x="80" y="225"/>
                  </a:lnTo>
                  <a:lnTo>
                    <a:pt x="64" y="215"/>
                  </a:lnTo>
                  <a:lnTo>
                    <a:pt x="50" y="205"/>
                  </a:lnTo>
                  <a:lnTo>
                    <a:pt x="42" y="189"/>
                  </a:lnTo>
                  <a:lnTo>
                    <a:pt x="45" y="184"/>
                  </a:lnTo>
                  <a:lnTo>
                    <a:pt x="47" y="178"/>
                  </a:lnTo>
                  <a:lnTo>
                    <a:pt x="49" y="173"/>
                  </a:lnTo>
                  <a:lnTo>
                    <a:pt x="70" y="175"/>
                  </a:lnTo>
                  <a:lnTo>
                    <a:pt x="90" y="173"/>
                  </a:lnTo>
                  <a:lnTo>
                    <a:pt x="106" y="164"/>
                  </a:lnTo>
                  <a:lnTo>
                    <a:pt x="111" y="152"/>
                  </a:lnTo>
                  <a:lnTo>
                    <a:pt x="115" y="140"/>
                  </a:lnTo>
                  <a:lnTo>
                    <a:pt x="118" y="129"/>
                  </a:lnTo>
                  <a:lnTo>
                    <a:pt x="131" y="119"/>
                  </a:lnTo>
                  <a:lnTo>
                    <a:pt x="148" y="110"/>
                  </a:lnTo>
                  <a:lnTo>
                    <a:pt x="167" y="105"/>
                  </a:lnTo>
                  <a:lnTo>
                    <a:pt x="183" y="98"/>
                  </a:lnTo>
                  <a:lnTo>
                    <a:pt x="199" y="88"/>
                  </a:lnTo>
                  <a:lnTo>
                    <a:pt x="204" y="91"/>
                  </a:lnTo>
                  <a:lnTo>
                    <a:pt x="207" y="93"/>
                  </a:lnTo>
                  <a:lnTo>
                    <a:pt x="207" y="96"/>
                  </a:lnTo>
                  <a:lnTo>
                    <a:pt x="209" y="98"/>
                  </a:lnTo>
                  <a:lnTo>
                    <a:pt x="209" y="102"/>
                  </a:lnTo>
                  <a:lnTo>
                    <a:pt x="211" y="103"/>
                  </a:lnTo>
                  <a:lnTo>
                    <a:pt x="214" y="107"/>
                  </a:lnTo>
                  <a:lnTo>
                    <a:pt x="218" y="110"/>
                  </a:lnTo>
                  <a:lnTo>
                    <a:pt x="223" y="110"/>
                  </a:lnTo>
                  <a:lnTo>
                    <a:pt x="227" y="110"/>
                  </a:lnTo>
                  <a:lnTo>
                    <a:pt x="230" y="109"/>
                  </a:lnTo>
                  <a:lnTo>
                    <a:pt x="234" y="107"/>
                  </a:lnTo>
                  <a:lnTo>
                    <a:pt x="237" y="107"/>
                  </a:lnTo>
                  <a:lnTo>
                    <a:pt x="241" y="107"/>
                  </a:lnTo>
                  <a:lnTo>
                    <a:pt x="244" y="109"/>
                  </a:lnTo>
                  <a:lnTo>
                    <a:pt x="248" y="112"/>
                  </a:lnTo>
                  <a:lnTo>
                    <a:pt x="253" y="117"/>
                  </a:lnTo>
                  <a:lnTo>
                    <a:pt x="256" y="121"/>
                  </a:lnTo>
                  <a:lnTo>
                    <a:pt x="260" y="124"/>
                  </a:lnTo>
                  <a:lnTo>
                    <a:pt x="265" y="126"/>
                  </a:lnTo>
                  <a:lnTo>
                    <a:pt x="270" y="128"/>
                  </a:lnTo>
                  <a:lnTo>
                    <a:pt x="275" y="126"/>
                  </a:lnTo>
                  <a:lnTo>
                    <a:pt x="279" y="126"/>
                  </a:lnTo>
                  <a:lnTo>
                    <a:pt x="282" y="124"/>
                  </a:lnTo>
                  <a:lnTo>
                    <a:pt x="288" y="122"/>
                  </a:lnTo>
                  <a:lnTo>
                    <a:pt x="291" y="122"/>
                  </a:lnTo>
                  <a:lnTo>
                    <a:pt x="302" y="126"/>
                  </a:lnTo>
                  <a:lnTo>
                    <a:pt x="317" y="131"/>
                  </a:lnTo>
                  <a:lnTo>
                    <a:pt x="331" y="138"/>
                  </a:lnTo>
                  <a:lnTo>
                    <a:pt x="345" y="142"/>
                  </a:lnTo>
                  <a:lnTo>
                    <a:pt x="375" y="138"/>
                  </a:lnTo>
                  <a:lnTo>
                    <a:pt x="394" y="147"/>
                  </a:lnTo>
                  <a:lnTo>
                    <a:pt x="412" y="159"/>
                  </a:lnTo>
                  <a:lnTo>
                    <a:pt x="429" y="170"/>
                  </a:lnTo>
                  <a:lnTo>
                    <a:pt x="448" y="180"/>
                  </a:lnTo>
                  <a:lnTo>
                    <a:pt x="471" y="184"/>
                  </a:lnTo>
                  <a:lnTo>
                    <a:pt x="471" y="177"/>
                  </a:lnTo>
                  <a:lnTo>
                    <a:pt x="466" y="171"/>
                  </a:lnTo>
                  <a:lnTo>
                    <a:pt x="461" y="164"/>
                  </a:lnTo>
                  <a:lnTo>
                    <a:pt x="455" y="157"/>
                  </a:lnTo>
                  <a:lnTo>
                    <a:pt x="452" y="149"/>
                  </a:lnTo>
                  <a:lnTo>
                    <a:pt x="473" y="147"/>
                  </a:lnTo>
                  <a:lnTo>
                    <a:pt x="487" y="143"/>
                  </a:lnTo>
                  <a:lnTo>
                    <a:pt x="499" y="136"/>
                  </a:lnTo>
                  <a:lnTo>
                    <a:pt x="509" y="129"/>
                  </a:lnTo>
                  <a:lnTo>
                    <a:pt x="520" y="121"/>
                  </a:lnTo>
                  <a:lnTo>
                    <a:pt x="532" y="115"/>
                  </a:lnTo>
                  <a:lnTo>
                    <a:pt x="548" y="112"/>
                  </a:lnTo>
                  <a:lnTo>
                    <a:pt x="551" y="114"/>
                  </a:lnTo>
                  <a:lnTo>
                    <a:pt x="557" y="115"/>
                  </a:lnTo>
                  <a:lnTo>
                    <a:pt x="560" y="117"/>
                  </a:lnTo>
                  <a:lnTo>
                    <a:pt x="563" y="119"/>
                  </a:lnTo>
                  <a:lnTo>
                    <a:pt x="557" y="119"/>
                  </a:lnTo>
                  <a:lnTo>
                    <a:pt x="539" y="133"/>
                  </a:lnTo>
                  <a:lnTo>
                    <a:pt x="520" y="145"/>
                  </a:lnTo>
                  <a:lnTo>
                    <a:pt x="499" y="154"/>
                  </a:lnTo>
                  <a:lnTo>
                    <a:pt x="499" y="161"/>
                  </a:lnTo>
                  <a:lnTo>
                    <a:pt x="518" y="164"/>
                  </a:lnTo>
                  <a:lnTo>
                    <a:pt x="527" y="154"/>
                  </a:lnTo>
                  <a:lnTo>
                    <a:pt x="536" y="149"/>
                  </a:lnTo>
                  <a:lnTo>
                    <a:pt x="548" y="147"/>
                  </a:lnTo>
                  <a:lnTo>
                    <a:pt x="560" y="147"/>
                  </a:lnTo>
                  <a:lnTo>
                    <a:pt x="576" y="145"/>
                  </a:lnTo>
                  <a:lnTo>
                    <a:pt x="577" y="140"/>
                  </a:lnTo>
                  <a:lnTo>
                    <a:pt x="579" y="135"/>
                  </a:lnTo>
                  <a:lnTo>
                    <a:pt x="583" y="129"/>
                  </a:lnTo>
                  <a:lnTo>
                    <a:pt x="586" y="126"/>
                  </a:lnTo>
                  <a:lnTo>
                    <a:pt x="591" y="138"/>
                  </a:lnTo>
                  <a:lnTo>
                    <a:pt x="597" y="147"/>
                  </a:lnTo>
                  <a:lnTo>
                    <a:pt x="605" y="154"/>
                  </a:lnTo>
                  <a:lnTo>
                    <a:pt x="618" y="157"/>
                  </a:lnTo>
                  <a:lnTo>
                    <a:pt x="621" y="154"/>
                  </a:lnTo>
                  <a:lnTo>
                    <a:pt x="623" y="152"/>
                  </a:lnTo>
                  <a:lnTo>
                    <a:pt x="626" y="150"/>
                  </a:lnTo>
                  <a:lnTo>
                    <a:pt x="628" y="149"/>
                  </a:lnTo>
                  <a:lnTo>
                    <a:pt x="632" y="149"/>
                  </a:lnTo>
                  <a:lnTo>
                    <a:pt x="633" y="149"/>
                  </a:lnTo>
                  <a:lnTo>
                    <a:pt x="637" y="154"/>
                  </a:lnTo>
                  <a:lnTo>
                    <a:pt x="639" y="157"/>
                  </a:lnTo>
                  <a:lnTo>
                    <a:pt x="640" y="161"/>
                  </a:lnTo>
                  <a:lnTo>
                    <a:pt x="646" y="159"/>
                  </a:lnTo>
                  <a:lnTo>
                    <a:pt x="651" y="156"/>
                  </a:lnTo>
                  <a:lnTo>
                    <a:pt x="654" y="152"/>
                  </a:lnTo>
                  <a:lnTo>
                    <a:pt x="659" y="150"/>
                  </a:lnTo>
                  <a:lnTo>
                    <a:pt x="663" y="149"/>
                  </a:lnTo>
                  <a:lnTo>
                    <a:pt x="682" y="154"/>
                  </a:lnTo>
                  <a:lnTo>
                    <a:pt x="698" y="166"/>
                  </a:lnTo>
                  <a:lnTo>
                    <a:pt x="714" y="178"/>
                  </a:lnTo>
                  <a:lnTo>
                    <a:pt x="729" y="189"/>
                  </a:lnTo>
                  <a:lnTo>
                    <a:pt x="735" y="189"/>
                  </a:lnTo>
                  <a:lnTo>
                    <a:pt x="740" y="189"/>
                  </a:lnTo>
                  <a:lnTo>
                    <a:pt x="743" y="187"/>
                  </a:lnTo>
                  <a:lnTo>
                    <a:pt x="749" y="185"/>
                  </a:lnTo>
                  <a:lnTo>
                    <a:pt x="752" y="184"/>
                  </a:lnTo>
                  <a:lnTo>
                    <a:pt x="755" y="184"/>
                  </a:lnTo>
                  <a:lnTo>
                    <a:pt x="759" y="187"/>
                  </a:lnTo>
                  <a:lnTo>
                    <a:pt x="762" y="191"/>
                  </a:lnTo>
                  <a:lnTo>
                    <a:pt x="766" y="196"/>
                  </a:lnTo>
                  <a:lnTo>
                    <a:pt x="769" y="203"/>
                  </a:lnTo>
                  <a:lnTo>
                    <a:pt x="771" y="206"/>
                  </a:lnTo>
                  <a:lnTo>
                    <a:pt x="768" y="208"/>
                  </a:lnTo>
                  <a:lnTo>
                    <a:pt x="764" y="210"/>
                  </a:lnTo>
                  <a:lnTo>
                    <a:pt x="764" y="210"/>
                  </a:lnTo>
                  <a:lnTo>
                    <a:pt x="762" y="211"/>
                  </a:lnTo>
                  <a:lnTo>
                    <a:pt x="762" y="213"/>
                  </a:lnTo>
                  <a:lnTo>
                    <a:pt x="761" y="215"/>
                  </a:lnTo>
                  <a:lnTo>
                    <a:pt x="759" y="218"/>
                  </a:lnTo>
                  <a:lnTo>
                    <a:pt x="771" y="218"/>
                  </a:lnTo>
                  <a:lnTo>
                    <a:pt x="787" y="220"/>
                  </a:lnTo>
                  <a:lnTo>
                    <a:pt x="803" y="220"/>
                  </a:lnTo>
                  <a:lnTo>
                    <a:pt x="817" y="220"/>
                  </a:lnTo>
                  <a:lnTo>
                    <a:pt x="825" y="222"/>
                  </a:lnTo>
                  <a:lnTo>
                    <a:pt x="834" y="232"/>
                  </a:lnTo>
                  <a:lnTo>
                    <a:pt x="843" y="243"/>
                  </a:lnTo>
                  <a:lnTo>
                    <a:pt x="851" y="253"/>
                  </a:lnTo>
                  <a:lnTo>
                    <a:pt x="851" y="218"/>
                  </a:lnTo>
                  <a:lnTo>
                    <a:pt x="860" y="218"/>
                  </a:lnTo>
                  <a:lnTo>
                    <a:pt x="867" y="218"/>
                  </a:lnTo>
                  <a:lnTo>
                    <a:pt x="872" y="217"/>
                  </a:lnTo>
                  <a:lnTo>
                    <a:pt x="879" y="215"/>
                  </a:lnTo>
                  <a:lnTo>
                    <a:pt x="879" y="211"/>
                  </a:lnTo>
                  <a:lnTo>
                    <a:pt x="848" y="211"/>
                  </a:lnTo>
                  <a:lnTo>
                    <a:pt x="846" y="206"/>
                  </a:lnTo>
                  <a:lnTo>
                    <a:pt x="845" y="205"/>
                  </a:lnTo>
                  <a:lnTo>
                    <a:pt x="843" y="201"/>
                  </a:lnTo>
                  <a:lnTo>
                    <a:pt x="841" y="198"/>
                  </a:lnTo>
                  <a:lnTo>
                    <a:pt x="841" y="192"/>
                  </a:lnTo>
                  <a:lnTo>
                    <a:pt x="845" y="192"/>
                  </a:lnTo>
                  <a:lnTo>
                    <a:pt x="845" y="189"/>
                  </a:lnTo>
                  <a:lnTo>
                    <a:pt x="890" y="184"/>
                  </a:lnTo>
                  <a:lnTo>
                    <a:pt x="890" y="196"/>
                  </a:lnTo>
                  <a:lnTo>
                    <a:pt x="895" y="199"/>
                  </a:lnTo>
                  <a:lnTo>
                    <a:pt x="899" y="205"/>
                  </a:lnTo>
                  <a:lnTo>
                    <a:pt x="902" y="208"/>
                  </a:lnTo>
                  <a:lnTo>
                    <a:pt x="906" y="215"/>
                  </a:lnTo>
                  <a:lnTo>
                    <a:pt x="925" y="215"/>
                  </a:lnTo>
                  <a:lnTo>
                    <a:pt x="937" y="218"/>
                  </a:lnTo>
                  <a:lnTo>
                    <a:pt x="949" y="220"/>
                  </a:lnTo>
                  <a:lnTo>
                    <a:pt x="961" y="222"/>
                  </a:lnTo>
                  <a:lnTo>
                    <a:pt x="979" y="222"/>
                  </a:lnTo>
                  <a:lnTo>
                    <a:pt x="981" y="220"/>
                  </a:lnTo>
                  <a:lnTo>
                    <a:pt x="982" y="218"/>
                  </a:lnTo>
                  <a:lnTo>
                    <a:pt x="984" y="217"/>
                  </a:lnTo>
                  <a:lnTo>
                    <a:pt x="986" y="215"/>
                  </a:lnTo>
                  <a:lnTo>
                    <a:pt x="986" y="203"/>
                  </a:lnTo>
                  <a:lnTo>
                    <a:pt x="1009" y="203"/>
                  </a:lnTo>
                  <a:lnTo>
                    <a:pt x="1016" y="218"/>
                  </a:lnTo>
                  <a:lnTo>
                    <a:pt x="1024" y="234"/>
                  </a:lnTo>
                  <a:lnTo>
                    <a:pt x="1026" y="227"/>
                  </a:lnTo>
                  <a:lnTo>
                    <a:pt x="1026" y="224"/>
                  </a:lnTo>
                  <a:lnTo>
                    <a:pt x="1028" y="218"/>
                  </a:lnTo>
                  <a:lnTo>
                    <a:pt x="1028" y="215"/>
                  </a:lnTo>
                  <a:lnTo>
                    <a:pt x="1040" y="215"/>
                  </a:lnTo>
                  <a:lnTo>
                    <a:pt x="1040" y="201"/>
                  </a:lnTo>
                  <a:lnTo>
                    <a:pt x="1040" y="185"/>
                  </a:lnTo>
                  <a:lnTo>
                    <a:pt x="1042" y="171"/>
                  </a:lnTo>
                  <a:lnTo>
                    <a:pt x="1040" y="164"/>
                  </a:lnTo>
                  <a:lnTo>
                    <a:pt x="1028" y="150"/>
                  </a:lnTo>
                  <a:lnTo>
                    <a:pt x="1019" y="135"/>
                  </a:lnTo>
                  <a:lnTo>
                    <a:pt x="1017" y="117"/>
                  </a:lnTo>
                  <a:lnTo>
                    <a:pt x="1021" y="100"/>
                  </a:lnTo>
                  <a:lnTo>
                    <a:pt x="1033" y="81"/>
                  </a:lnTo>
                  <a:lnTo>
                    <a:pt x="1042" y="77"/>
                  </a:lnTo>
                  <a:lnTo>
                    <a:pt x="1052" y="74"/>
                  </a:lnTo>
                  <a:lnTo>
                    <a:pt x="1063" y="72"/>
                  </a:lnTo>
                  <a:close/>
                  <a:moveTo>
                    <a:pt x="851" y="23"/>
                  </a:moveTo>
                  <a:lnTo>
                    <a:pt x="872" y="37"/>
                  </a:lnTo>
                  <a:lnTo>
                    <a:pt x="885" y="54"/>
                  </a:lnTo>
                  <a:lnTo>
                    <a:pt x="892" y="75"/>
                  </a:lnTo>
                  <a:lnTo>
                    <a:pt x="897" y="102"/>
                  </a:lnTo>
                  <a:lnTo>
                    <a:pt x="902" y="129"/>
                  </a:lnTo>
                  <a:lnTo>
                    <a:pt x="918" y="131"/>
                  </a:lnTo>
                  <a:lnTo>
                    <a:pt x="928" y="133"/>
                  </a:lnTo>
                  <a:lnTo>
                    <a:pt x="937" y="140"/>
                  </a:lnTo>
                  <a:lnTo>
                    <a:pt x="942" y="149"/>
                  </a:lnTo>
                  <a:lnTo>
                    <a:pt x="944" y="164"/>
                  </a:lnTo>
                  <a:lnTo>
                    <a:pt x="941" y="164"/>
                  </a:lnTo>
                  <a:lnTo>
                    <a:pt x="939" y="163"/>
                  </a:lnTo>
                  <a:lnTo>
                    <a:pt x="937" y="161"/>
                  </a:lnTo>
                  <a:lnTo>
                    <a:pt x="935" y="159"/>
                  </a:lnTo>
                  <a:lnTo>
                    <a:pt x="932" y="157"/>
                  </a:lnTo>
                  <a:lnTo>
                    <a:pt x="932" y="164"/>
                  </a:lnTo>
                  <a:lnTo>
                    <a:pt x="935" y="168"/>
                  </a:lnTo>
                  <a:lnTo>
                    <a:pt x="937" y="170"/>
                  </a:lnTo>
                  <a:lnTo>
                    <a:pt x="939" y="170"/>
                  </a:lnTo>
                  <a:lnTo>
                    <a:pt x="939" y="173"/>
                  </a:lnTo>
                  <a:lnTo>
                    <a:pt x="939" y="175"/>
                  </a:lnTo>
                  <a:lnTo>
                    <a:pt x="941" y="180"/>
                  </a:lnTo>
                  <a:lnTo>
                    <a:pt x="932" y="182"/>
                  </a:lnTo>
                  <a:lnTo>
                    <a:pt x="923" y="184"/>
                  </a:lnTo>
                  <a:lnTo>
                    <a:pt x="913" y="184"/>
                  </a:lnTo>
                  <a:lnTo>
                    <a:pt x="895" y="177"/>
                  </a:lnTo>
                  <a:lnTo>
                    <a:pt x="878" y="175"/>
                  </a:lnTo>
                  <a:lnTo>
                    <a:pt x="858" y="178"/>
                  </a:lnTo>
                  <a:lnTo>
                    <a:pt x="839" y="184"/>
                  </a:lnTo>
                  <a:lnTo>
                    <a:pt x="820" y="187"/>
                  </a:lnTo>
                  <a:lnTo>
                    <a:pt x="799" y="187"/>
                  </a:lnTo>
                  <a:lnTo>
                    <a:pt x="775" y="180"/>
                  </a:lnTo>
                  <a:lnTo>
                    <a:pt x="762" y="177"/>
                  </a:lnTo>
                  <a:lnTo>
                    <a:pt x="752" y="175"/>
                  </a:lnTo>
                  <a:lnTo>
                    <a:pt x="743" y="173"/>
                  </a:lnTo>
                  <a:lnTo>
                    <a:pt x="735" y="168"/>
                  </a:lnTo>
                  <a:lnTo>
                    <a:pt x="729" y="157"/>
                  </a:lnTo>
                  <a:lnTo>
                    <a:pt x="733" y="157"/>
                  </a:lnTo>
                  <a:lnTo>
                    <a:pt x="742" y="149"/>
                  </a:lnTo>
                  <a:lnTo>
                    <a:pt x="755" y="145"/>
                  </a:lnTo>
                  <a:lnTo>
                    <a:pt x="771" y="143"/>
                  </a:lnTo>
                  <a:lnTo>
                    <a:pt x="787" y="142"/>
                  </a:lnTo>
                  <a:lnTo>
                    <a:pt x="787" y="138"/>
                  </a:lnTo>
                  <a:lnTo>
                    <a:pt x="780" y="133"/>
                  </a:lnTo>
                  <a:lnTo>
                    <a:pt x="775" y="129"/>
                  </a:lnTo>
                  <a:lnTo>
                    <a:pt x="768" y="128"/>
                  </a:lnTo>
                  <a:lnTo>
                    <a:pt x="755" y="126"/>
                  </a:lnTo>
                  <a:lnTo>
                    <a:pt x="749" y="126"/>
                  </a:lnTo>
                  <a:lnTo>
                    <a:pt x="736" y="126"/>
                  </a:lnTo>
                  <a:lnTo>
                    <a:pt x="721" y="126"/>
                  </a:lnTo>
                  <a:lnTo>
                    <a:pt x="719" y="115"/>
                  </a:lnTo>
                  <a:lnTo>
                    <a:pt x="714" y="105"/>
                  </a:lnTo>
                  <a:lnTo>
                    <a:pt x="710" y="96"/>
                  </a:lnTo>
                  <a:lnTo>
                    <a:pt x="707" y="86"/>
                  </a:lnTo>
                  <a:lnTo>
                    <a:pt x="707" y="68"/>
                  </a:lnTo>
                  <a:lnTo>
                    <a:pt x="714" y="58"/>
                  </a:lnTo>
                  <a:lnTo>
                    <a:pt x="721" y="46"/>
                  </a:lnTo>
                  <a:lnTo>
                    <a:pt x="729" y="35"/>
                  </a:lnTo>
                  <a:lnTo>
                    <a:pt x="740" y="28"/>
                  </a:lnTo>
                  <a:lnTo>
                    <a:pt x="752" y="30"/>
                  </a:lnTo>
                  <a:lnTo>
                    <a:pt x="755" y="30"/>
                  </a:lnTo>
                  <a:lnTo>
                    <a:pt x="755" y="33"/>
                  </a:lnTo>
                  <a:lnTo>
                    <a:pt x="755" y="35"/>
                  </a:lnTo>
                  <a:lnTo>
                    <a:pt x="754" y="35"/>
                  </a:lnTo>
                  <a:lnTo>
                    <a:pt x="754" y="37"/>
                  </a:lnTo>
                  <a:lnTo>
                    <a:pt x="754" y="37"/>
                  </a:lnTo>
                  <a:lnTo>
                    <a:pt x="755" y="39"/>
                  </a:lnTo>
                  <a:lnTo>
                    <a:pt x="755" y="42"/>
                  </a:lnTo>
                  <a:lnTo>
                    <a:pt x="764" y="42"/>
                  </a:lnTo>
                  <a:lnTo>
                    <a:pt x="776" y="42"/>
                  </a:lnTo>
                  <a:lnTo>
                    <a:pt x="787" y="42"/>
                  </a:lnTo>
                  <a:lnTo>
                    <a:pt x="794" y="42"/>
                  </a:lnTo>
                  <a:lnTo>
                    <a:pt x="797" y="44"/>
                  </a:lnTo>
                  <a:lnTo>
                    <a:pt x="799" y="46"/>
                  </a:lnTo>
                  <a:lnTo>
                    <a:pt x="801" y="49"/>
                  </a:lnTo>
                  <a:lnTo>
                    <a:pt x="803" y="53"/>
                  </a:lnTo>
                  <a:lnTo>
                    <a:pt x="806" y="54"/>
                  </a:lnTo>
                  <a:lnTo>
                    <a:pt x="810" y="58"/>
                  </a:lnTo>
                  <a:lnTo>
                    <a:pt x="811" y="53"/>
                  </a:lnTo>
                  <a:lnTo>
                    <a:pt x="813" y="51"/>
                  </a:lnTo>
                  <a:lnTo>
                    <a:pt x="817" y="49"/>
                  </a:lnTo>
                  <a:lnTo>
                    <a:pt x="818" y="47"/>
                  </a:lnTo>
                  <a:lnTo>
                    <a:pt x="824" y="47"/>
                  </a:lnTo>
                  <a:lnTo>
                    <a:pt x="829" y="46"/>
                  </a:lnTo>
                  <a:lnTo>
                    <a:pt x="836" y="60"/>
                  </a:lnTo>
                  <a:lnTo>
                    <a:pt x="843" y="70"/>
                  </a:lnTo>
                  <a:lnTo>
                    <a:pt x="848" y="77"/>
                  </a:lnTo>
                  <a:lnTo>
                    <a:pt x="850" y="72"/>
                  </a:lnTo>
                  <a:lnTo>
                    <a:pt x="851" y="67"/>
                  </a:lnTo>
                  <a:lnTo>
                    <a:pt x="851" y="61"/>
                  </a:lnTo>
                  <a:lnTo>
                    <a:pt x="851" y="54"/>
                  </a:lnTo>
                  <a:lnTo>
                    <a:pt x="845" y="44"/>
                  </a:lnTo>
                  <a:lnTo>
                    <a:pt x="846" y="33"/>
                  </a:lnTo>
                  <a:lnTo>
                    <a:pt x="851" y="23"/>
                  </a:lnTo>
                  <a:close/>
                  <a:moveTo>
                    <a:pt x="871" y="7"/>
                  </a:moveTo>
                  <a:lnTo>
                    <a:pt x="879" y="7"/>
                  </a:lnTo>
                  <a:lnTo>
                    <a:pt x="886" y="9"/>
                  </a:lnTo>
                  <a:lnTo>
                    <a:pt x="893" y="11"/>
                  </a:lnTo>
                  <a:lnTo>
                    <a:pt x="899" y="14"/>
                  </a:lnTo>
                  <a:lnTo>
                    <a:pt x="900" y="19"/>
                  </a:lnTo>
                  <a:lnTo>
                    <a:pt x="900" y="23"/>
                  </a:lnTo>
                  <a:lnTo>
                    <a:pt x="902" y="28"/>
                  </a:lnTo>
                  <a:lnTo>
                    <a:pt x="902" y="35"/>
                  </a:lnTo>
                  <a:lnTo>
                    <a:pt x="897" y="35"/>
                  </a:lnTo>
                  <a:lnTo>
                    <a:pt x="893" y="37"/>
                  </a:lnTo>
                  <a:lnTo>
                    <a:pt x="888" y="37"/>
                  </a:lnTo>
                  <a:lnTo>
                    <a:pt x="883" y="39"/>
                  </a:lnTo>
                  <a:lnTo>
                    <a:pt x="874" y="30"/>
                  </a:lnTo>
                  <a:lnTo>
                    <a:pt x="864" y="23"/>
                  </a:lnTo>
                  <a:lnTo>
                    <a:pt x="871" y="7"/>
                  </a:lnTo>
                  <a:close/>
                  <a:moveTo>
                    <a:pt x="4266" y="0"/>
                  </a:moveTo>
                  <a:lnTo>
                    <a:pt x="4285" y="0"/>
                  </a:lnTo>
                  <a:lnTo>
                    <a:pt x="4301" y="4"/>
                  </a:lnTo>
                  <a:lnTo>
                    <a:pt x="4316" y="7"/>
                  </a:lnTo>
                  <a:lnTo>
                    <a:pt x="4320" y="23"/>
                  </a:lnTo>
                  <a:lnTo>
                    <a:pt x="4269" y="23"/>
                  </a:lnTo>
                  <a:lnTo>
                    <a:pt x="4267" y="18"/>
                  </a:lnTo>
                  <a:lnTo>
                    <a:pt x="4267" y="13"/>
                  </a:lnTo>
                  <a:lnTo>
                    <a:pt x="4266" y="7"/>
                  </a:lnTo>
                  <a:lnTo>
                    <a:pt x="4266"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6" name="Google Shape;856;p41"/>
            <p:cNvSpPr/>
            <p:nvPr/>
          </p:nvSpPr>
          <p:spPr>
            <a:xfrm>
              <a:off x="1595438" y="1790700"/>
              <a:ext cx="6908800" cy="3509963"/>
            </a:xfrm>
            <a:custGeom>
              <a:rect b="b" l="l" r="r" t="t"/>
              <a:pathLst>
                <a:path extrusionOk="0" h="2211" w="4352">
                  <a:moveTo>
                    <a:pt x="2697" y="200"/>
                  </a:moveTo>
                  <a:lnTo>
                    <a:pt x="2708" y="204"/>
                  </a:lnTo>
                  <a:lnTo>
                    <a:pt x="2708" y="211"/>
                  </a:lnTo>
                  <a:lnTo>
                    <a:pt x="2704" y="211"/>
                  </a:lnTo>
                  <a:lnTo>
                    <a:pt x="2702" y="213"/>
                  </a:lnTo>
                  <a:lnTo>
                    <a:pt x="2701" y="214"/>
                  </a:lnTo>
                  <a:lnTo>
                    <a:pt x="2699" y="214"/>
                  </a:lnTo>
                  <a:lnTo>
                    <a:pt x="2697" y="214"/>
                  </a:lnTo>
                  <a:lnTo>
                    <a:pt x="2694" y="214"/>
                  </a:lnTo>
                  <a:lnTo>
                    <a:pt x="2694" y="209"/>
                  </a:lnTo>
                  <a:lnTo>
                    <a:pt x="2694" y="206"/>
                  </a:lnTo>
                  <a:lnTo>
                    <a:pt x="2695" y="204"/>
                  </a:lnTo>
                  <a:lnTo>
                    <a:pt x="2697" y="200"/>
                  </a:lnTo>
                  <a:close/>
                  <a:moveTo>
                    <a:pt x="562" y="192"/>
                  </a:moveTo>
                  <a:lnTo>
                    <a:pt x="562" y="195"/>
                  </a:lnTo>
                  <a:lnTo>
                    <a:pt x="566" y="195"/>
                  </a:lnTo>
                  <a:lnTo>
                    <a:pt x="564" y="213"/>
                  </a:lnTo>
                  <a:lnTo>
                    <a:pt x="566" y="228"/>
                  </a:lnTo>
                  <a:lnTo>
                    <a:pt x="573" y="242"/>
                  </a:lnTo>
                  <a:lnTo>
                    <a:pt x="576" y="244"/>
                  </a:lnTo>
                  <a:lnTo>
                    <a:pt x="580" y="244"/>
                  </a:lnTo>
                  <a:lnTo>
                    <a:pt x="583" y="246"/>
                  </a:lnTo>
                  <a:lnTo>
                    <a:pt x="589" y="246"/>
                  </a:lnTo>
                  <a:lnTo>
                    <a:pt x="589" y="204"/>
                  </a:lnTo>
                  <a:lnTo>
                    <a:pt x="615" y="204"/>
                  </a:lnTo>
                  <a:lnTo>
                    <a:pt x="620" y="216"/>
                  </a:lnTo>
                  <a:lnTo>
                    <a:pt x="627" y="228"/>
                  </a:lnTo>
                  <a:lnTo>
                    <a:pt x="634" y="239"/>
                  </a:lnTo>
                  <a:lnTo>
                    <a:pt x="646" y="242"/>
                  </a:lnTo>
                  <a:lnTo>
                    <a:pt x="646" y="247"/>
                  </a:lnTo>
                  <a:lnTo>
                    <a:pt x="648" y="258"/>
                  </a:lnTo>
                  <a:lnTo>
                    <a:pt x="650" y="270"/>
                  </a:lnTo>
                  <a:lnTo>
                    <a:pt x="650" y="277"/>
                  </a:lnTo>
                  <a:lnTo>
                    <a:pt x="653" y="275"/>
                  </a:lnTo>
                  <a:lnTo>
                    <a:pt x="655" y="275"/>
                  </a:lnTo>
                  <a:lnTo>
                    <a:pt x="655" y="275"/>
                  </a:lnTo>
                  <a:lnTo>
                    <a:pt x="657" y="274"/>
                  </a:lnTo>
                  <a:lnTo>
                    <a:pt x="658" y="272"/>
                  </a:lnTo>
                  <a:lnTo>
                    <a:pt x="660" y="268"/>
                  </a:lnTo>
                  <a:lnTo>
                    <a:pt x="662" y="263"/>
                  </a:lnTo>
                  <a:lnTo>
                    <a:pt x="664" y="258"/>
                  </a:lnTo>
                  <a:lnTo>
                    <a:pt x="665" y="254"/>
                  </a:lnTo>
                  <a:lnTo>
                    <a:pt x="669" y="251"/>
                  </a:lnTo>
                  <a:lnTo>
                    <a:pt x="672" y="249"/>
                  </a:lnTo>
                  <a:lnTo>
                    <a:pt x="678" y="247"/>
                  </a:lnTo>
                  <a:lnTo>
                    <a:pt x="681" y="244"/>
                  </a:lnTo>
                  <a:lnTo>
                    <a:pt x="685" y="242"/>
                  </a:lnTo>
                  <a:lnTo>
                    <a:pt x="681" y="242"/>
                  </a:lnTo>
                  <a:lnTo>
                    <a:pt x="681" y="239"/>
                  </a:lnTo>
                  <a:lnTo>
                    <a:pt x="672" y="242"/>
                  </a:lnTo>
                  <a:lnTo>
                    <a:pt x="667" y="246"/>
                  </a:lnTo>
                  <a:lnTo>
                    <a:pt x="660" y="251"/>
                  </a:lnTo>
                  <a:lnTo>
                    <a:pt x="650" y="254"/>
                  </a:lnTo>
                  <a:lnTo>
                    <a:pt x="648" y="239"/>
                  </a:lnTo>
                  <a:lnTo>
                    <a:pt x="646" y="228"/>
                  </a:lnTo>
                  <a:lnTo>
                    <a:pt x="643" y="219"/>
                  </a:lnTo>
                  <a:lnTo>
                    <a:pt x="639" y="207"/>
                  </a:lnTo>
                  <a:lnTo>
                    <a:pt x="643" y="206"/>
                  </a:lnTo>
                  <a:lnTo>
                    <a:pt x="644" y="206"/>
                  </a:lnTo>
                  <a:lnTo>
                    <a:pt x="648" y="204"/>
                  </a:lnTo>
                  <a:lnTo>
                    <a:pt x="653" y="204"/>
                  </a:lnTo>
                  <a:lnTo>
                    <a:pt x="658" y="207"/>
                  </a:lnTo>
                  <a:lnTo>
                    <a:pt x="662" y="209"/>
                  </a:lnTo>
                  <a:lnTo>
                    <a:pt x="667" y="211"/>
                  </a:lnTo>
                  <a:lnTo>
                    <a:pt x="672" y="213"/>
                  </a:lnTo>
                  <a:lnTo>
                    <a:pt x="678" y="214"/>
                  </a:lnTo>
                  <a:lnTo>
                    <a:pt x="685" y="226"/>
                  </a:lnTo>
                  <a:lnTo>
                    <a:pt x="692" y="240"/>
                  </a:lnTo>
                  <a:lnTo>
                    <a:pt x="697" y="253"/>
                  </a:lnTo>
                  <a:lnTo>
                    <a:pt x="704" y="261"/>
                  </a:lnTo>
                  <a:lnTo>
                    <a:pt x="707" y="263"/>
                  </a:lnTo>
                  <a:lnTo>
                    <a:pt x="713" y="263"/>
                  </a:lnTo>
                  <a:lnTo>
                    <a:pt x="718" y="263"/>
                  </a:lnTo>
                  <a:lnTo>
                    <a:pt x="723" y="263"/>
                  </a:lnTo>
                  <a:lnTo>
                    <a:pt x="726" y="263"/>
                  </a:lnTo>
                  <a:lnTo>
                    <a:pt x="730" y="265"/>
                  </a:lnTo>
                  <a:lnTo>
                    <a:pt x="747" y="277"/>
                  </a:lnTo>
                  <a:lnTo>
                    <a:pt x="761" y="293"/>
                  </a:lnTo>
                  <a:lnTo>
                    <a:pt x="777" y="307"/>
                  </a:lnTo>
                  <a:lnTo>
                    <a:pt x="777" y="319"/>
                  </a:lnTo>
                  <a:lnTo>
                    <a:pt x="791" y="324"/>
                  </a:lnTo>
                  <a:lnTo>
                    <a:pt x="803" y="331"/>
                  </a:lnTo>
                  <a:lnTo>
                    <a:pt x="810" y="342"/>
                  </a:lnTo>
                  <a:lnTo>
                    <a:pt x="819" y="354"/>
                  </a:lnTo>
                  <a:lnTo>
                    <a:pt x="826" y="366"/>
                  </a:lnTo>
                  <a:lnTo>
                    <a:pt x="835" y="377"/>
                  </a:lnTo>
                  <a:lnTo>
                    <a:pt x="829" y="384"/>
                  </a:lnTo>
                  <a:lnTo>
                    <a:pt x="826" y="387"/>
                  </a:lnTo>
                  <a:lnTo>
                    <a:pt x="824" y="392"/>
                  </a:lnTo>
                  <a:lnTo>
                    <a:pt x="822" y="396"/>
                  </a:lnTo>
                  <a:lnTo>
                    <a:pt x="829" y="408"/>
                  </a:lnTo>
                  <a:lnTo>
                    <a:pt x="840" y="417"/>
                  </a:lnTo>
                  <a:lnTo>
                    <a:pt x="854" y="422"/>
                  </a:lnTo>
                  <a:lnTo>
                    <a:pt x="854" y="427"/>
                  </a:lnTo>
                  <a:lnTo>
                    <a:pt x="854" y="429"/>
                  </a:lnTo>
                  <a:lnTo>
                    <a:pt x="856" y="431"/>
                  </a:lnTo>
                  <a:lnTo>
                    <a:pt x="856" y="432"/>
                  </a:lnTo>
                  <a:lnTo>
                    <a:pt x="857" y="434"/>
                  </a:lnTo>
                  <a:lnTo>
                    <a:pt x="861" y="436"/>
                  </a:lnTo>
                  <a:lnTo>
                    <a:pt x="864" y="439"/>
                  </a:lnTo>
                  <a:lnTo>
                    <a:pt x="870" y="441"/>
                  </a:lnTo>
                  <a:lnTo>
                    <a:pt x="873" y="443"/>
                  </a:lnTo>
                  <a:lnTo>
                    <a:pt x="877" y="446"/>
                  </a:lnTo>
                  <a:lnTo>
                    <a:pt x="878" y="448"/>
                  </a:lnTo>
                  <a:lnTo>
                    <a:pt x="880" y="452"/>
                  </a:lnTo>
                  <a:lnTo>
                    <a:pt x="878" y="453"/>
                  </a:lnTo>
                  <a:lnTo>
                    <a:pt x="878" y="455"/>
                  </a:lnTo>
                  <a:lnTo>
                    <a:pt x="878" y="455"/>
                  </a:lnTo>
                  <a:lnTo>
                    <a:pt x="878" y="457"/>
                  </a:lnTo>
                  <a:lnTo>
                    <a:pt x="880" y="459"/>
                  </a:lnTo>
                  <a:lnTo>
                    <a:pt x="884" y="460"/>
                  </a:lnTo>
                  <a:lnTo>
                    <a:pt x="889" y="462"/>
                  </a:lnTo>
                  <a:lnTo>
                    <a:pt x="892" y="464"/>
                  </a:lnTo>
                  <a:lnTo>
                    <a:pt x="898" y="464"/>
                  </a:lnTo>
                  <a:lnTo>
                    <a:pt x="903" y="464"/>
                  </a:lnTo>
                  <a:lnTo>
                    <a:pt x="896" y="511"/>
                  </a:lnTo>
                  <a:lnTo>
                    <a:pt x="891" y="513"/>
                  </a:lnTo>
                  <a:lnTo>
                    <a:pt x="885" y="513"/>
                  </a:lnTo>
                  <a:lnTo>
                    <a:pt x="880" y="514"/>
                  </a:lnTo>
                  <a:lnTo>
                    <a:pt x="873" y="514"/>
                  </a:lnTo>
                  <a:lnTo>
                    <a:pt x="866" y="506"/>
                  </a:lnTo>
                  <a:lnTo>
                    <a:pt x="857" y="497"/>
                  </a:lnTo>
                  <a:lnTo>
                    <a:pt x="850" y="488"/>
                  </a:lnTo>
                  <a:lnTo>
                    <a:pt x="845" y="476"/>
                  </a:lnTo>
                  <a:lnTo>
                    <a:pt x="838" y="476"/>
                  </a:lnTo>
                  <a:lnTo>
                    <a:pt x="833" y="478"/>
                  </a:lnTo>
                  <a:lnTo>
                    <a:pt x="828" y="478"/>
                  </a:lnTo>
                  <a:lnTo>
                    <a:pt x="822" y="480"/>
                  </a:lnTo>
                  <a:lnTo>
                    <a:pt x="831" y="507"/>
                  </a:lnTo>
                  <a:lnTo>
                    <a:pt x="838" y="537"/>
                  </a:lnTo>
                  <a:lnTo>
                    <a:pt x="850" y="537"/>
                  </a:lnTo>
                  <a:lnTo>
                    <a:pt x="857" y="551"/>
                  </a:lnTo>
                  <a:lnTo>
                    <a:pt x="863" y="565"/>
                  </a:lnTo>
                  <a:lnTo>
                    <a:pt x="864" y="584"/>
                  </a:lnTo>
                  <a:lnTo>
                    <a:pt x="863" y="586"/>
                  </a:lnTo>
                  <a:lnTo>
                    <a:pt x="861" y="588"/>
                  </a:lnTo>
                  <a:lnTo>
                    <a:pt x="861" y="590"/>
                  </a:lnTo>
                  <a:lnTo>
                    <a:pt x="859" y="591"/>
                  </a:lnTo>
                  <a:lnTo>
                    <a:pt x="857" y="593"/>
                  </a:lnTo>
                  <a:lnTo>
                    <a:pt x="854" y="595"/>
                  </a:lnTo>
                  <a:lnTo>
                    <a:pt x="847" y="591"/>
                  </a:lnTo>
                  <a:lnTo>
                    <a:pt x="838" y="586"/>
                  </a:lnTo>
                  <a:lnTo>
                    <a:pt x="829" y="581"/>
                  </a:lnTo>
                  <a:lnTo>
                    <a:pt x="822" y="577"/>
                  </a:lnTo>
                  <a:lnTo>
                    <a:pt x="819" y="576"/>
                  </a:lnTo>
                  <a:lnTo>
                    <a:pt x="816" y="576"/>
                  </a:lnTo>
                  <a:lnTo>
                    <a:pt x="826" y="590"/>
                  </a:lnTo>
                  <a:lnTo>
                    <a:pt x="835" y="602"/>
                  </a:lnTo>
                  <a:lnTo>
                    <a:pt x="842" y="617"/>
                  </a:lnTo>
                  <a:lnTo>
                    <a:pt x="838" y="617"/>
                  </a:lnTo>
                  <a:lnTo>
                    <a:pt x="826" y="612"/>
                  </a:lnTo>
                  <a:lnTo>
                    <a:pt x="810" y="609"/>
                  </a:lnTo>
                  <a:lnTo>
                    <a:pt x="793" y="605"/>
                  </a:lnTo>
                  <a:lnTo>
                    <a:pt x="781" y="598"/>
                  </a:lnTo>
                  <a:lnTo>
                    <a:pt x="770" y="588"/>
                  </a:lnTo>
                  <a:lnTo>
                    <a:pt x="763" y="572"/>
                  </a:lnTo>
                  <a:lnTo>
                    <a:pt x="756" y="558"/>
                  </a:lnTo>
                  <a:lnTo>
                    <a:pt x="746" y="544"/>
                  </a:lnTo>
                  <a:lnTo>
                    <a:pt x="735" y="534"/>
                  </a:lnTo>
                  <a:lnTo>
                    <a:pt x="720" y="542"/>
                  </a:lnTo>
                  <a:lnTo>
                    <a:pt x="702" y="548"/>
                  </a:lnTo>
                  <a:lnTo>
                    <a:pt x="681" y="549"/>
                  </a:lnTo>
                  <a:lnTo>
                    <a:pt x="679" y="544"/>
                  </a:lnTo>
                  <a:lnTo>
                    <a:pt x="678" y="539"/>
                  </a:lnTo>
                  <a:lnTo>
                    <a:pt x="678" y="534"/>
                  </a:lnTo>
                  <a:lnTo>
                    <a:pt x="678" y="527"/>
                  </a:lnTo>
                  <a:lnTo>
                    <a:pt x="693" y="521"/>
                  </a:lnTo>
                  <a:lnTo>
                    <a:pt x="713" y="516"/>
                  </a:lnTo>
                  <a:lnTo>
                    <a:pt x="730" y="511"/>
                  </a:lnTo>
                  <a:lnTo>
                    <a:pt x="735" y="501"/>
                  </a:lnTo>
                  <a:lnTo>
                    <a:pt x="740" y="487"/>
                  </a:lnTo>
                  <a:lnTo>
                    <a:pt x="746" y="471"/>
                  </a:lnTo>
                  <a:lnTo>
                    <a:pt x="749" y="455"/>
                  </a:lnTo>
                  <a:lnTo>
                    <a:pt x="751" y="443"/>
                  </a:lnTo>
                  <a:lnTo>
                    <a:pt x="749" y="434"/>
                  </a:lnTo>
                  <a:lnTo>
                    <a:pt x="742" y="422"/>
                  </a:lnTo>
                  <a:lnTo>
                    <a:pt x="733" y="415"/>
                  </a:lnTo>
                  <a:lnTo>
                    <a:pt x="723" y="408"/>
                  </a:lnTo>
                  <a:lnTo>
                    <a:pt x="716" y="399"/>
                  </a:lnTo>
                  <a:lnTo>
                    <a:pt x="707" y="357"/>
                  </a:lnTo>
                  <a:lnTo>
                    <a:pt x="693" y="354"/>
                  </a:lnTo>
                  <a:lnTo>
                    <a:pt x="683" y="347"/>
                  </a:lnTo>
                  <a:lnTo>
                    <a:pt x="674" y="340"/>
                  </a:lnTo>
                  <a:lnTo>
                    <a:pt x="665" y="338"/>
                  </a:lnTo>
                  <a:lnTo>
                    <a:pt x="657" y="342"/>
                  </a:lnTo>
                  <a:lnTo>
                    <a:pt x="651" y="347"/>
                  </a:lnTo>
                  <a:lnTo>
                    <a:pt x="646" y="352"/>
                  </a:lnTo>
                  <a:lnTo>
                    <a:pt x="639" y="357"/>
                  </a:lnTo>
                  <a:lnTo>
                    <a:pt x="627" y="361"/>
                  </a:lnTo>
                  <a:lnTo>
                    <a:pt x="615" y="354"/>
                  </a:lnTo>
                  <a:lnTo>
                    <a:pt x="599" y="349"/>
                  </a:lnTo>
                  <a:lnTo>
                    <a:pt x="582" y="345"/>
                  </a:lnTo>
                  <a:lnTo>
                    <a:pt x="566" y="340"/>
                  </a:lnTo>
                  <a:lnTo>
                    <a:pt x="552" y="335"/>
                  </a:lnTo>
                  <a:lnTo>
                    <a:pt x="541" y="326"/>
                  </a:lnTo>
                  <a:lnTo>
                    <a:pt x="534" y="312"/>
                  </a:lnTo>
                  <a:lnTo>
                    <a:pt x="536" y="310"/>
                  </a:lnTo>
                  <a:lnTo>
                    <a:pt x="536" y="309"/>
                  </a:lnTo>
                  <a:lnTo>
                    <a:pt x="538" y="309"/>
                  </a:lnTo>
                  <a:lnTo>
                    <a:pt x="538" y="307"/>
                  </a:lnTo>
                  <a:lnTo>
                    <a:pt x="538" y="303"/>
                  </a:lnTo>
                  <a:lnTo>
                    <a:pt x="531" y="302"/>
                  </a:lnTo>
                  <a:lnTo>
                    <a:pt x="524" y="300"/>
                  </a:lnTo>
                  <a:lnTo>
                    <a:pt x="519" y="296"/>
                  </a:lnTo>
                  <a:lnTo>
                    <a:pt x="515" y="291"/>
                  </a:lnTo>
                  <a:lnTo>
                    <a:pt x="512" y="284"/>
                  </a:lnTo>
                  <a:lnTo>
                    <a:pt x="521" y="267"/>
                  </a:lnTo>
                  <a:lnTo>
                    <a:pt x="528" y="244"/>
                  </a:lnTo>
                  <a:lnTo>
                    <a:pt x="531" y="219"/>
                  </a:lnTo>
                  <a:lnTo>
                    <a:pt x="534" y="195"/>
                  </a:lnTo>
                  <a:lnTo>
                    <a:pt x="562" y="192"/>
                  </a:lnTo>
                  <a:close/>
                  <a:moveTo>
                    <a:pt x="400" y="188"/>
                  </a:moveTo>
                  <a:lnTo>
                    <a:pt x="416" y="188"/>
                  </a:lnTo>
                  <a:lnTo>
                    <a:pt x="425" y="223"/>
                  </a:lnTo>
                  <a:lnTo>
                    <a:pt x="432" y="261"/>
                  </a:lnTo>
                  <a:lnTo>
                    <a:pt x="428" y="261"/>
                  </a:lnTo>
                  <a:lnTo>
                    <a:pt x="423" y="268"/>
                  </a:lnTo>
                  <a:lnTo>
                    <a:pt x="412" y="265"/>
                  </a:lnTo>
                  <a:lnTo>
                    <a:pt x="409" y="268"/>
                  </a:lnTo>
                  <a:lnTo>
                    <a:pt x="409" y="272"/>
                  </a:lnTo>
                  <a:lnTo>
                    <a:pt x="409" y="275"/>
                  </a:lnTo>
                  <a:lnTo>
                    <a:pt x="409" y="277"/>
                  </a:lnTo>
                  <a:lnTo>
                    <a:pt x="407" y="279"/>
                  </a:lnTo>
                  <a:lnTo>
                    <a:pt x="405" y="282"/>
                  </a:lnTo>
                  <a:lnTo>
                    <a:pt x="400" y="284"/>
                  </a:lnTo>
                  <a:lnTo>
                    <a:pt x="395" y="281"/>
                  </a:lnTo>
                  <a:lnTo>
                    <a:pt x="388" y="275"/>
                  </a:lnTo>
                  <a:lnTo>
                    <a:pt x="381" y="272"/>
                  </a:lnTo>
                  <a:lnTo>
                    <a:pt x="381" y="261"/>
                  </a:lnTo>
                  <a:lnTo>
                    <a:pt x="358" y="258"/>
                  </a:lnTo>
                  <a:lnTo>
                    <a:pt x="362" y="226"/>
                  </a:lnTo>
                  <a:lnTo>
                    <a:pt x="369" y="223"/>
                  </a:lnTo>
                  <a:lnTo>
                    <a:pt x="376" y="218"/>
                  </a:lnTo>
                  <a:lnTo>
                    <a:pt x="381" y="211"/>
                  </a:lnTo>
                  <a:lnTo>
                    <a:pt x="376" y="209"/>
                  </a:lnTo>
                  <a:lnTo>
                    <a:pt x="372" y="207"/>
                  </a:lnTo>
                  <a:lnTo>
                    <a:pt x="369" y="206"/>
                  </a:lnTo>
                  <a:lnTo>
                    <a:pt x="365" y="202"/>
                  </a:lnTo>
                  <a:lnTo>
                    <a:pt x="363" y="199"/>
                  </a:lnTo>
                  <a:lnTo>
                    <a:pt x="362" y="192"/>
                  </a:lnTo>
                  <a:lnTo>
                    <a:pt x="381" y="190"/>
                  </a:lnTo>
                  <a:lnTo>
                    <a:pt x="400" y="188"/>
                  </a:lnTo>
                  <a:close/>
                  <a:moveTo>
                    <a:pt x="3661" y="172"/>
                  </a:moveTo>
                  <a:lnTo>
                    <a:pt x="3673" y="178"/>
                  </a:lnTo>
                  <a:lnTo>
                    <a:pt x="3673" y="185"/>
                  </a:lnTo>
                  <a:lnTo>
                    <a:pt x="3657" y="185"/>
                  </a:lnTo>
                  <a:lnTo>
                    <a:pt x="3661" y="172"/>
                  </a:lnTo>
                  <a:close/>
                  <a:moveTo>
                    <a:pt x="438" y="172"/>
                  </a:moveTo>
                  <a:lnTo>
                    <a:pt x="451" y="174"/>
                  </a:lnTo>
                  <a:lnTo>
                    <a:pt x="465" y="176"/>
                  </a:lnTo>
                  <a:lnTo>
                    <a:pt x="477" y="178"/>
                  </a:lnTo>
                  <a:lnTo>
                    <a:pt x="486" y="181"/>
                  </a:lnTo>
                  <a:lnTo>
                    <a:pt x="487" y="185"/>
                  </a:lnTo>
                  <a:lnTo>
                    <a:pt x="487" y="190"/>
                  </a:lnTo>
                  <a:lnTo>
                    <a:pt x="489" y="197"/>
                  </a:lnTo>
                  <a:lnTo>
                    <a:pt x="489" y="204"/>
                  </a:lnTo>
                  <a:lnTo>
                    <a:pt x="487" y="207"/>
                  </a:lnTo>
                  <a:lnTo>
                    <a:pt x="486" y="211"/>
                  </a:lnTo>
                  <a:lnTo>
                    <a:pt x="484" y="216"/>
                  </a:lnTo>
                  <a:lnTo>
                    <a:pt x="480" y="219"/>
                  </a:lnTo>
                  <a:lnTo>
                    <a:pt x="477" y="221"/>
                  </a:lnTo>
                  <a:lnTo>
                    <a:pt x="473" y="223"/>
                  </a:lnTo>
                  <a:lnTo>
                    <a:pt x="472" y="225"/>
                  </a:lnTo>
                  <a:lnTo>
                    <a:pt x="468" y="226"/>
                  </a:lnTo>
                  <a:lnTo>
                    <a:pt x="466" y="230"/>
                  </a:lnTo>
                  <a:lnTo>
                    <a:pt x="468" y="239"/>
                  </a:lnTo>
                  <a:lnTo>
                    <a:pt x="466" y="249"/>
                  </a:lnTo>
                  <a:lnTo>
                    <a:pt x="465" y="256"/>
                  </a:lnTo>
                  <a:lnTo>
                    <a:pt x="461" y="261"/>
                  </a:lnTo>
                  <a:lnTo>
                    <a:pt x="458" y="263"/>
                  </a:lnTo>
                  <a:lnTo>
                    <a:pt x="454" y="265"/>
                  </a:lnTo>
                  <a:lnTo>
                    <a:pt x="449" y="265"/>
                  </a:lnTo>
                  <a:lnTo>
                    <a:pt x="442" y="265"/>
                  </a:lnTo>
                  <a:lnTo>
                    <a:pt x="438" y="254"/>
                  </a:lnTo>
                  <a:lnTo>
                    <a:pt x="442" y="244"/>
                  </a:lnTo>
                  <a:lnTo>
                    <a:pt x="442" y="232"/>
                  </a:lnTo>
                  <a:lnTo>
                    <a:pt x="438" y="218"/>
                  </a:lnTo>
                  <a:lnTo>
                    <a:pt x="437" y="202"/>
                  </a:lnTo>
                  <a:lnTo>
                    <a:pt x="435" y="188"/>
                  </a:lnTo>
                  <a:lnTo>
                    <a:pt x="438" y="172"/>
                  </a:lnTo>
                  <a:close/>
                  <a:moveTo>
                    <a:pt x="60" y="171"/>
                  </a:moveTo>
                  <a:lnTo>
                    <a:pt x="74" y="172"/>
                  </a:lnTo>
                  <a:lnTo>
                    <a:pt x="74" y="185"/>
                  </a:lnTo>
                  <a:lnTo>
                    <a:pt x="91" y="185"/>
                  </a:lnTo>
                  <a:lnTo>
                    <a:pt x="105" y="185"/>
                  </a:lnTo>
                  <a:lnTo>
                    <a:pt x="121" y="185"/>
                  </a:lnTo>
                  <a:lnTo>
                    <a:pt x="124" y="192"/>
                  </a:lnTo>
                  <a:lnTo>
                    <a:pt x="128" y="200"/>
                  </a:lnTo>
                  <a:lnTo>
                    <a:pt x="131" y="209"/>
                  </a:lnTo>
                  <a:lnTo>
                    <a:pt x="135" y="216"/>
                  </a:lnTo>
                  <a:lnTo>
                    <a:pt x="135" y="219"/>
                  </a:lnTo>
                  <a:lnTo>
                    <a:pt x="124" y="232"/>
                  </a:lnTo>
                  <a:lnTo>
                    <a:pt x="110" y="237"/>
                  </a:lnTo>
                  <a:lnTo>
                    <a:pt x="96" y="242"/>
                  </a:lnTo>
                  <a:lnTo>
                    <a:pt x="88" y="258"/>
                  </a:lnTo>
                  <a:lnTo>
                    <a:pt x="81" y="272"/>
                  </a:lnTo>
                  <a:lnTo>
                    <a:pt x="79" y="288"/>
                  </a:lnTo>
                  <a:lnTo>
                    <a:pt x="82" y="303"/>
                  </a:lnTo>
                  <a:lnTo>
                    <a:pt x="67" y="305"/>
                  </a:lnTo>
                  <a:lnTo>
                    <a:pt x="53" y="310"/>
                  </a:lnTo>
                  <a:lnTo>
                    <a:pt x="35" y="315"/>
                  </a:lnTo>
                  <a:lnTo>
                    <a:pt x="34" y="312"/>
                  </a:lnTo>
                  <a:lnTo>
                    <a:pt x="32" y="309"/>
                  </a:lnTo>
                  <a:lnTo>
                    <a:pt x="30" y="307"/>
                  </a:lnTo>
                  <a:lnTo>
                    <a:pt x="30" y="303"/>
                  </a:lnTo>
                  <a:lnTo>
                    <a:pt x="28" y="300"/>
                  </a:lnTo>
                  <a:lnTo>
                    <a:pt x="30" y="298"/>
                  </a:lnTo>
                  <a:lnTo>
                    <a:pt x="30" y="296"/>
                  </a:lnTo>
                  <a:lnTo>
                    <a:pt x="30" y="295"/>
                  </a:lnTo>
                  <a:lnTo>
                    <a:pt x="32" y="291"/>
                  </a:lnTo>
                  <a:lnTo>
                    <a:pt x="32" y="288"/>
                  </a:lnTo>
                  <a:lnTo>
                    <a:pt x="20" y="288"/>
                  </a:lnTo>
                  <a:lnTo>
                    <a:pt x="20" y="282"/>
                  </a:lnTo>
                  <a:lnTo>
                    <a:pt x="20" y="281"/>
                  </a:lnTo>
                  <a:lnTo>
                    <a:pt x="18" y="279"/>
                  </a:lnTo>
                  <a:lnTo>
                    <a:pt x="18" y="277"/>
                  </a:lnTo>
                  <a:lnTo>
                    <a:pt x="16" y="275"/>
                  </a:lnTo>
                  <a:lnTo>
                    <a:pt x="13" y="272"/>
                  </a:lnTo>
                  <a:lnTo>
                    <a:pt x="11" y="272"/>
                  </a:lnTo>
                  <a:lnTo>
                    <a:pt x="9" y="272"/>
                  </a:lnTo>
                  <a:lnTo>
                    <a:pt x="9" y="272"/>
                  </a:lnTo>
                  <a:lnTo>
                    <a:pt x="7" y="272"/>
                  </a:lnTo>
                  <a:lnTo>
                    <a:pt x="6" y="272"/>
                  </a:lnTo>
                  <a:lnTo>
                    <a:pt x="0" y="272"/>
                  </a:lnTo>
                  <a:lnTo>
                    <a:pt x="0" y="261"/>
                  </a:lnTo>
                  <a:lnTo>
                    <a:pt x="13" y="247"/>
                  </a:lnTo>
                  <a:lnTo>
                    <a:pt x="21" y="228"/>
                  </a:lnTo>
                  <a:lnTo>
                    <a:pt x="28" y="207"/>
                  </a:lnTo>
                  <a:lnTo>
                    <a:pt x="23" y="204"/>
                  </a:lnTo>
                  <a:lnTo>
                    <a:pt x="21" y="199"/>
                  </a:lnTo>
                  <a:lnTo>
                    <a:pt x="20" y="195"/>
                  </a:lnTo>
                  <a:lnTo>
                    <a:pt x="18" y="188"/>
                  </a:lnTo>
                  <a:lnTo>
                    <a:pt x="16" y="181"/>
                  </a:lnTo>
                  <a:lnTo>
                    <a:pt x="30" y="178"/>
                  </a:lnTo>
                  <a:lnTo>
                    <a:pt x="41" y="176"/>
                  </a:lnTo>
                  <a:lnTo>
                    <a:pt x="49" y="172"/>
                  </a:lnTo>
                  <a:lnTo>
                    <a:pt x="60" y="171"/>
                  </a:lnTo>
                  <a:close/>
                  <a:moveTo>
                    <a:pt x="1556" y="130"/>
                  </a:moveTo>
                  <a:lnTo>
                    <a:pt x="1571" y="130"/>
                  </a:lnTo>
                  <a:lnTo>
                    <a:pt x="1571" y="134"/>
                  </a:lnTo>
                  <a:lnTo>
                    <a:pt x="1568" y="134"/>
                  </a:lnTo>
                  <a:lnTo>
                    <a:pt x="1564" y="136"/>
                  </a:lnTo>
                  <a:lnTo>
                    <a:pt x="1563" y="136"/>
                  </a:lnTo>
                  <a:lnTo>
                    <a:pt x="1563" y="136"/>
                  </a:lnTo>
                  <a:lnTo>
                    <a:pt x="1561" y="136"/>
                  </a:lnTo>
                  <a:lnTo>
                    <a:pt x="1561" y="136"/>
                  </a:lnTo>
                  <a:lnTo>
                    <a:pt x="1559" y="134"/>
                  </a:lnTo>
                  <a:lnTo>
                    <a:pt x="1556" y="130"/>
                  </a:lnTo>
                  <a:close/>
                  <a:moveTo>
                    <a:pt x="454" y="130"/>
                  </a:moveTo>
                  <a:lnTo>
                    <a:pt x="458" y="153"/>
                  </a:lnTo>
                  <a:lnTo>
                    <a:pt x="452" y="157"/>
                  </a:lnTo>
                  <a:lnTo>
                    <a:pt x="449" y="158"/>
                  </a:lnTo>
                  <a:lnTo>
                    <a:pt x="445" y="160"/>
                  </a:lnTo>
                  <a:lnTo>
                    <a:pt x="440" y="164"/>
                  </a:lnTo>
                  <a:lnTo>
                    <a:pt x="435" y="165"/>
                  </a:lnTo>
                  <a:lnTo>
                    <a:pt x="433" y="164"/>
                  </a:lnTo>
                  <a:lnTo>
                    <a:pt x="432" y="164"/>
                  </a:lnTo>
                  <a:lnTo>
                    <a:pt x="430" y="162"/>
                  </a:lnTo>
                  <a:lnTo>
                    <a:pt x="428" y="162"/>
                  </a:lnTo>
                  <a:lnTo>
                    <a:pt x="423" y="162"/>
                  </a:lnTo>
                  <a:lnTo>
                    <a:pt x="423" y="158"/>
                  </a:lnTo>
                  <a:lnTo>
                    <a:pt x="423" y="157"/>
                  </a:lnTo>
                  <a:lnTo>
                    <a:pt x="421" y="157"/>
                  </a:lnTo>
                  <a:lnTo>
                    <a:pt x="421" y="155"/>
                  </a:lnTo>
                  <a:lnTo>
                    <a:pt x="419" y="153"/>
                  </a:lnTo>
                  <a:lnTo>
                    <a:pt x="419" y="146"/>
                  </a:lnTo>
                  <a:lnTo>
                    <a:pt x="428" y="141"/>
                  </a:lnTo>
                  <a:lnTo>
                    <a:pt x="435" y="136"/>
                  </a:lnTo>
                  <a:lnTo>
                    <a:pt x="442" y="132"/>
                  </a:lnTo>
                  <a:lnTo>
                    <a:pt x="454" y="130"/>
                  </a:lnTo>
                  <a:close/>
                  <a:moveTo>
                    <a:pt x="109" y="127"/>
                  </a:moveTo>
                  <a:lnTo>
                    <a:pt x="112" y="127"/>
                  </a:lnTo>
                  <a:lnTo>
                    <a:pt x="116" y="129"/>
                  </a:lnTo>
                  <a:lnTo>
                    <a:pt x="117" y="129"/>
                  </a:lnTo>
                  <a:lnTo>
                    <a:pt x="117" y="129"/>
                  </a:lnTo>
                  <a:lnTo>
                    <a:pt x="117" y="129"/>
                  </a:lnTo>
                  <a:lnTo>
                    <a:pt x="119" y="130"/>
                  </a:lnTo>
                  <a:lnTo>
                    <a:pt x="121" y="134"/>
                  </a:lnTo>
                  <a:lnTo>
                    <a:pt x="109" y="134"/>
                  </a:lnTo>
                  <a:lnTo>
                    <a:pt x="109" y="127"/>
                  </a:lnTo>
                  <a:close/>
                  <a:moveTo>
                    <a:pt x="3744" y="115"/>
                  </a:moveTo>
                  <a:lnTo>
                    <a:pt x="3760" y="117"/>
                  </a:lnTo>
                  <a:lnTo>
                    <a:pt x="3776" y="120"/>
                  </a:lnTo>
                  <a:lnTo>
                    <a:pt x="3790" y="125"/>
                  </a:lnTo>
                  <a:lnTo>
                    <a:pt x="3800" y="134"/>
                  </a:lnTo>
                  <a:lnTo>
                    <a:pt x="3807" y="146"/>
                  </a:lnTo>
                  <a:lnTo>
                    <a:pt x="3811" y="162"/>
                  </a:lnTo>
                  <a:lnTo>
                    <a:pt x="3788" y="158"/>
                  </a:lnTo>
                  <a:lnTo>
                    <a:pt x="3767" y="151"/>
                  </a:lnTo>
                  <a:lnTo>
                    <a:pt x="3751" y="141"/>
                  </a:lnTo>
                  <a:lnTo>
                    <a:pt x="3741" y="127"/>
                  </a:lnTo>
                  <a:lnTo>
                    <a:pt x="3743" y="125"/>
                  </a:lnTo>
                  <a:lnTo>
                    <a:pt x="3743" y="123"/>
                  </a:lnTo>
                  <a:lnTo>
                    <a:pt x="3744" y="122"/>
                  </a:lnTo>
                  <a:lnTo>
                    <a:pt x="3744" y="118"/>
                  </a:lnTo>
                  <a:lnTo>
                    <a:pt x="3744" y="115"/>
                  </a:lnTo>
                  <a:close/>
                  <a:moveTo>
                    <a:pt x="384" y="104"/>
                  </a:moveTo>
                  <a:lnTo>
                    <a:pt x="390" y="104"/>
                  </a:lnTo>
                  <a:lnTo>
                    <a:pt x="391" y="104"/>
                  </a:lnTo>
                  <a:lnTo>
                    <a:pt x="393" y="106"/>
                  </a:lnTo>
                  <a:lnTo>
                    <a:pt x="395" y="106"/>
                  </a:lnTo>
                  <a:lnTo>
                    <a:pt x="397" y="108"/>
                  </a:lnTo>
                  <a:lnTo>
                    <a:pt x="398" y="111"/>
                  </a:lnTo>
                  <a:lnTo>
                    <a:pt x="400" y="113"/>
                  </a:lnTo>
                  <a:lnTo>
                    <a:pt x="400" y="118"/>
                  </a:lnTo>
                  <a:lnTo>
                    <a:pt x="400" y="123"/>
                  </a:lnTo>
                  <a:lnTo>
                    <a:pt x="397" y="134"/>
                  </a:lnTo>
                  <a:lnTo>
                    <a:pt x="395" y="150"/>
                  </a:lnTo>
                  <a:lnTo>
                    <a:pt x="393" y="162"/>
                  </a:lnTo>
                  <a:lnTo>
                    <a:pt x="388" y="164"/>
                  </a:lnTo>
                  <a:lnTo>
                    <a:pt x="384" y="165"/>
                  </a:lnTo>
                  <a:lnTo>
                    <a:pt x="381" y="169"/>
                  </a:lnTo>
                  <a:lnTo>
                    <a:pt x="377" y="169"/>
                  </a:lnTo>
                  <a:lnTo>
                    <a:pt x="377" y="167"/>
                  </a:lnTo>
                  <a:lnTo>
                    <a:pt x="376" y="167"/>
                  </a:lnTo>
                  <a:lnTo>
                    <a:pt x="376" y="167"/>
                  </a:lnTo>
                  <a:lnTo>
                    <a:pt x="374" y="165"/>
                  </a:lnTo>
                  <a:lnTo>
                    <a:pt x="370" y="162"/>
                  </a:lnTo>
                  <a:lnTo>
                    <a:pt x="369" y="158"/>
                  </a:lnTo>
                  <a:lnTo>
                    <a:pt x="369" y="153"/>
                  </a:lnTo>
                  <a:lnTo>
                    <a:pt x="369" y="150"/>
                  </a:lnTo>
                  <a:lnTo>
                    <a:pt x="365" y="146"/>
                  </a:lnTo>
                  <a:lnTo>
                    <a:pt x="358" y="141"/>
                  </a:lnTo>
                  <a:lnTo>
                    <a:pt x="349" y="139"/>
                  </a:lnTo>
                  <a:lnTo>
                    <a:pt x="341" y="141"/>
                  </a:lnTo>
                  <a:lnTo>
                    <a:pt x="332" y="139"/>
                  </a:lnTo>
                  <a:lnTo>
                    <a:pt x="323" y="134"/>
                  </a:lnTo>
                  <a:lnTo>
                    <a:pt x="316" y="123"/>
                  </a:lnTo>
                  <a:lnTo>
                    <a:pt x="320" y="123"/>
                  </a:lnTo>
                  <a:lnTo>
                    <a:pt x="322" y="120"/>
                  </a:lnTo>
                  <a:lnTo>
                    <a:pt x="323" y="118"/>
                  </a:lnTo>
                  <a:lnTo>
                    <a:pt x="323" y="117"/>
                  </a:lnTo>
                  <a:lnTo>
                    <a:pt x="325" y="117"/>
                  </a:lnTo>
                  <a:lnTo>
                    <a:pt x="327" y="117"/>
                  </a:lnTo>
                  <a:lnTo>
                    <a:pt x="330" y="117"/>
                  </a:lnTo>
                  <a:lnTo>
                    <a:pt x="336" y="115"/>
                  </a:lnTo>
                  <a:lnTo>
                    <a:pt x="346" y="118"/>
                  </a:lnTo>
                  <a:lnTo>
                    <a:pt x="358" y="117"/>
                  </a:lnTo>
                  <a:lnTo>
                    <a:pt x="372" y="115"/>
                  </a:lnTo>
                  <a:lnTo>
                    <a:pt x="384" y="115"/>
                  </a:lnTo>
                  <a:lnTo>
                    <a:pt x="384" y="104"/>
                  </a:lnTo>
                  <a:close/>
                  <a:moveTo>
                    <a:pt x="255" y="101"/>
                  </a:moveTo>
                  <a:lnTo>
                    <a:pt x="257" y="104"/>
                  </a:lnTo>
                  <a:lnTo>
                    <a:pt x="259" y="106"/>
                  </a:lnTo>
                  <a:lnTo>
                    <a:pt x="260" y="110"/>
                  </a:lnTo>
                  <a:lnTo>
                    <a:pt x="260" y="113"/>
                  </a:lnTo>
                  <a:lnTo>
                    <a:pt x="262" y="117"/>
                  </a:lnTo>
                  <a:lnTo>
                    <a:pt x="262" y="123"/>
                  </a:lnTo>
                  <a:lnTo>
                    <a:pt x="259" y="123"/>
                  </a:lnTo>
                  <a:lnTo>
                    <a:pt x="259" y="127"/>
                  </a:lnTo>
                  <a:lnTo>
                    <a:pt x="262" y="127"/>
                  </a:lnTo>
                  <a:lnTo>
                    <a:pt x="267" y="129"/>
                  </a:lnTo>
                  <a:lnTo>
                    <a:pt x="273" y="130"/>
                  </a:lnTo>
                  <a:lnTo>
                    <a:pt x="278" y="130"/>
                  </a:lnTo>
                  <a:lnTo>
                    <a:pt x="285" y="130"/>
                  </a:lnTo>
                  <a:lnTo>
                    <a:pt x="288" y="127"/>
                  </a:lnTo>
                  <a:lnTo>
                    <a:pt x="290" y="125"/>
                  </a:lnTo>
                  <a:lnTo>
                    <a:pt x="290" y="125"/>
                  </a:lnTo>
                  <a:lnTo>
                    <a:pt x="292" y="125"/>
                  </a:lnTo>
                  <a:lnTo>
                    <a:pt x="294" y="125"/>
                  </a:lnTo>
                  <a:lnTo>
                    <a:pt x="297" y="127"/>
                  </a:lnTo>
                  <a:lnTo>
                    <a:pt x="299" y="129"/>
                  </a:lnTo>
                  <a:lnTo>
                    <a:pt x="299" y="130"/>
                  </a:lnTo>
                  <a:lnTo>
                    <a:pt x="299" y="132"/>
                  </a:lnTo>
                  <a:lnTo>
                    <a:pt x="301" y="134"/>
                  </a:lnTo>
                  <a:lnTo>
                    <a:pt x="301" y="137"/>
                  </a:lnTo>
                  <a:lnTo>
                    <a:pt x="299" y="141"/>
                  </a:lnTo>
                  <a:lnTo>
                    <a:pt x="299" y="143"/>
                  </a:lnTo>
                  <a:lnTo>
                    <a:pt x="299" y="143"/>
                  </a:lnTo>
                  <a:lnTo>
                    <a:pt x="299" y="144"/>
                  </a:lnTo>
                  <a:lnTo>
                    <a:pt x="299" y="146"/>
                  </a:lnTo>
                  <a:lnTo>
                    <a:pt x="297" y="150"/>
                  </a:lnTo>
                  <a:lnTo>
                    <a:pt x="287" y="155"/>
                  </a:lnTo>
                  <a:lnTo>
                    <a:pt x="274" y="155"/>
                  </a:lnTo>
                  <a:lnTo>
                    <a:pt x="260" y="155"/>
                  </a:lnTo>
                  <a:lnTo>
                    <a:pt x="246" y="158"/>
                  </a:lnTo>
                  <a:lnTo>
                    <a:pt x="236" y="165"/>
                  </a:lnTo>
                  <a:lnTo>
                    <a:pt x="224" y="174"/>
                  </a:lnTo>
                  <a:lnTo>
                    <a:pt x="213" y="183"/>
                  </a:lnTo>
                  <a:lnTo>
                    <a:pt x="198" y="188"/>
                  </a:lnTo>
                  <a:lnTo>
                    <a:pt x="196" y="185"/>
                  </a:lnTo>
                  <a:lnTo>
                    <a:pt x="194" y="181"/>
                  </a:lnTo>
                  <a:lnTo>
                    <a:pt x="194" y="178"/>
                  </a:lnTo>
                  <a:lnTo>
                    <a:pt x="192" y="172"/>
                  </a:lnTo>
                  <a:lnTo>
                    <a:pt x="198" y="169"/>
                  </a:lnTo>
                  <a:lnTo>
                    <a:pt x="203" y="165"/>
                  </a:lnTo>
                  <a:lnTo>
                    <a:pt x="206" y="160"/>
                  </a:lnTo>
                  <a:lnTo>
                    <a:pt x="210" y="155"/>
                  </a:lnTo>
                  <a:lnTo>
                    <a:pt x="212" y="150"/>
                  </a:lnTo>
                  <a:lnTo>
                    <a:pt x="192" y="150"/>
                  </a:lnTo>
                  <a:lnTo>
                    <a:pt x="180" y="155"/>
                  </a:lnTo>
                  <a:lnTo>
                    <a:pt x="166" y="157"/>
                  </a:lnTo>
                  <a:lnTo>
                    <a:pt x="150" y="155"/>
                  </a:lnTo>
                  <a:lnTo>
                    <a:pt x="140" y="150"/>
                  </a:lnTo>
                  <a:lnTo>
                    <a:pt x="135" y="150"/>
                  </a:lnTo>
                  <a:lnTo>
                    <a:pt x="135" y="146"/>
                  </a:lnTo>
                  <a:lnTo>
                    <a:pt x="140" y="144"/>
                  </a:lnTo>
                  <a:lnTo>
                    <a:pt x="144" y="143"/>
                  </a:lnTo>
                  <a:lnTo>
                    <a:pt x="145" y="141"/>
                  </a:lnTo>
                  <a:lnTo>
                    <a:pt x="149" y="139"/>
                  </a:lnTo>
                  <a:lnTo>
                    <a:pt x="150" y="134"/>
                  </a:lnTo>
                  <a:lnTo>
                    <a:pt x="147" y="134"/>
                  </a:lnTo>
                  <a:lnTo>
                    <a:pt x="147" y="130"/>
                  </a:lnTo>
                  <a:lnTo>
                    <a:pt x="152" y="130"/>
                  </a:lnTo>
                  <a:lnTo>
                    <a:pt x="156" y="129"/>
                  </a:lnTo>
                  <a:lnTo>
                    <a:pt x="159" y="129"/>
                  </a:lnTo>
                  <a:lnTo>
                    <a:pt x="163" y="127"/>
                  </a:lnTo>
                  <a:lnTo>
                    <a:pt x="161" y="125"/>
                  </a:lnTo>
                  <a:lnTo>
                    <a:pt x="159" y="123"/>
                  </a:lnTo>
                  <a:lnTo>
                    <a:pt x="157" y="122"/>
                  </a:lnTo>
                  <a:lnTo>
                    <a:pt x="157" y="120"/>
                  </a:lnTo>
                  <a:lnTo>
                    <a:pt x="156" y="118"/>
                  </a:lnTo>
                  <a:lnTo>
                    <a:pt x="154" y="115"/>
                  </a:lnTo>
                  <a:lnTo>
                    <a:pt x="157" y="115"/>
                  </a:lnTo>
                  <a:lnTo>
                    <a:pt x="159" y="113"/>
                  </a:lnTo>
                  <a:lnTo>
                    <a:pt x="159" y="113"/>
                  </a:lnTo>
                  <a:lnTo>
                    <a:pt x="161" y="113"/>
                  </a:lnTo>
                  <a:lnTo>
                    <a:pt x="163" y="111"/>
                  </a:lnTo>
                  <a:lnTo>
                    <a:pt x="182" y="117"/>
                  </a:lnTo>
                  <a:lnTo>
                    <a:pt x="198" y="123"/>
                  </a:lnTo>
                  <a:lnTo>
                    <a:pt x="212" y="130"/>
                  </a:lnTo>
                  <a:lnTo>
                    <a:pt x="227" y="136"/>
                  </a:lnTo>
                  <a:lnTo>
                    <a:pt x="246" y="137"/>
                  </a:lnTo>
                  <a:lnTo>
                    <a:pt x="243" y="129"/>
                  </a:lnTo>
                  <a:lnTo>
                    <a:pt x="240" y="122"/>
                  </a:lnTo>
                  <a:lnTo>
                    <a:pt x="238" y="117"/>
                  </a:lnTo>
                  <a:lnTo>
                    <a:pt x="236" y="104"/>
                  </a:lnTo>
                  <a:lnTo>
                    <a:pt x="240" y="103"/>
                  </a:lnTo>
                  <a:lnTo>
                    <a:pt x="243" y="101"/>
                  </a:lnTo>
                  <a:lnTo>
                    <a:pt x="248" y="101"/>
                  </a:lnTo>
                  <a:lnTo>
                    <a:pt x="255" y="101"/>
                  </a:lnTo>
                  <a:close/>
                  <a:moveTo>
                    <a:pt x="742" y="80"/>
                  </a:moveTo>
                  <a:lnTo>
                    <a:pt x="754" y="85"/>
                  </a:lnTo>
                  <a:lnTo>
                    <a:pt x="754" y="89"/>
                  </a:lnTo>
                  <a:lnTo>
                    <a:pt x="749" y="89"/>
                  </a:lnTo>
                  <a:lnTo>
                    <a:pt x="746" y="89"/>
                  </a:lnTo>
                  <a:lnTo>
                    <a:pt x="744" y="89"/>
                  </a:lnTo>
                  <a:lnTo>
                    <a:pt x="742" y="87"/>
                  </a:lnTo>
                  <a:lnTo>
                    <a:pt x="742" y="87"/>
                  </a:lnTo>
                  <a:lnTo>
                    <a:pt x="742" y="85"/>
                  </a:lnTo>
                  <a:lnTo>
                    <a:pt x="742" y="80"/>
                  </a:lnTo>
                  <a:close/>
                  <a:moveTo>
                    <a:pt x="140" y="80"/>
                  </a:moveTo>
                  <a:lnTo>
                    <a:pt x="140" y="87"/>
                  </a:lnTo>
                  <a:lnTo>
                    <a:pt x="140" y="92"/>
                  </a:lnTo>
                  <a:lnTo>
                    <a:pt x="142" y="97"/>
                  </a:lnTo>
                  <a:lnTo>
                    <a:pt x="140" y="101"/>
                  </a:lnTo>
                  <a:lnTo>
                    <a:pt x="140" y="104"/>
                  </a:lnTo>
                  <a:lnTo>
                    <a:pt x="135" y="108"/>
                  </a:lnTo>
                  <a:lnTo>
                    <a:pt x="130" y="111"/>
                  </a:lnTo>
                  <a:lnTo>
                    <a:pt x="124" y="115"/>
                  </a:lnTo>
                  <a:lnTo>
                    <a:pt x="121" y="120"/>
                  </a:lnTo>
                  <a:lnTo>
                    <a:pt x="114" y="117"/>
                  </a:lnTo>
                  <a:lnTo>
                    <a:pt x="110" y="115"/>
                  </a:lnTo>
                  <a:lnTo>
                    <a:pt x="107" y="113"/>
                  </a:lnTo>
                  <a:lnTo>
                    <a:pt x="105" y="111"/>
                  </a:lnTo>
                  <a:lnTo>
                    <a:pt x="102" y="108"/>
                  </a:lnTo>
                  <a:lnTo>
                    <a:pt x="100" y="125"/>
                  </a:lnTo>
                  <a:lnTo>
                    <a:pt x="95" y="134"/>
                  </a:lnTo>
                  <a:lnTo>
                    <a:pt x="82" y="137"/>
                  </a:lnTo>
                  <a:lnTo>
                    <a:pt x="72" y="137"/>
                  </a:lnTo>
                  <a:lnTo>
                    <a:pt x="61" y="137"/>
                  </a:lnTo>
                  <a:lnTo>
                    <a:pt x="48" y="137"/>
                  </a:lnTo>
                  <a:lnTo>
                    <a:pt x="48" y="123"/>
                  </a:lnTo>
                  <a:lnTo>
                    <a:pt x="67" y="110"/>
                  </a:lnTo>
                  <a:lnTo>
                    <a:pt x="88" y="97"/>
                  </a:lnTo>
                  <a:lnTo>
                    <a:pt x="112" y="87"/>
                  </a:lnTo>
                  <a:lnTo>
                    <a:pt x="140" y="80"/>
                  </a:lnTo>
                  <a:close/>
                  <a:moveTo>
                    <a:pt x="3671" y="80"/>
                  </a:moveTo>
                  <a:lnTo>
                    <a:pt x="3680" y="80"/>
                  </a:lnTo>
                  <a:lnTo>
                    <a:pt x="3683" y="89"/>
                  </a:lnTo>
                  <a:lnTo>
                    <a:pt x="3683" y="99"/>
                  </a:lnTo>
                  <a:lnTo>
                    <a:pt x="3683" y="111"/>
                  </a:lnTo>
                  <a:lnTo>
                    <a:pt x="3699" y="106"/>
                  </a:lnTo>
                  <a:lnTo>
                    <a:pt x="3711" y="99"/>
                  </a:lnTo>
                  <a:lnTo>
                    <a:pt x="3725" y="92"/>
                  </a:lnTo>
                  <a:lnTo>
                    <a:pt x="3725" y="146"/>
                  </a:lnTo>
                  <a:lnTo>
                    <a:pt x="3725" y="148"/>
                  </a:lnTo>
                  <a:lnTo>
                    <a:pt x="3723" y="148"/>
                  </a:lnTo>
                  <a:lnTo>
                    <a:pt x="3723" y="148"/>
                  </a:lnTo>
                  <a:lnTo>
                    <a:pt x="3723" y="148"/>
                  </a:lnTo>
                  <a:lnTo>
                    <a:pt x="3723" y="148"/>
                  </a:lnTo>
                  <a:lnTo>
                    <a:pt x="3722" y="150"/>
                  </a:lnTo>
                  <a:lnTo>
                    <a:pt x="3709" y="150"/>
                  </a:lnTo>
                  <a:lnTo>
                    <a:pt x="3692" y="151"/>
                  </a:lnTo>
                  <a:lnTo>
                    <a:pt x="3675" y="153"/>
                  </a:lnTo>
                  <a:lnTo>
                    <a:pt x="3661" y="155"/>
                  </a:lnTo>
                  <a:lnTo>
                    <a:pt x="3650" y="157"/>
                  </a:lnTo>
                  <a:lnTo>
                    <a:pt x="3645" y="158"/>
                  </a:lnTo>
                  <a:lnTo>
                    <a:pt x="3633" y="148"/>
                  </a:lnTo>
                  <a:lnTo>
                    <a:pt x="3624" y="134"/>
                  </a:lnTo>
                  <a:lnTo>
                    <a:pt x="3619" y="115"/>
                  </a:lnTo>
                  <a:lnTo>
                    <a:pt x="3620" y="110"/>
                  </a:lnTo>
                  <a:lnTo>
                    <a:pt x="3622" y="106"/>
                  </a:lnTo>
                  <a:lnTo>
                    <a:pt x="3624" y="103"/>
                  </a:lnTo>
                  <a:lnTo>
                    <a:pt x="3626" y="99"/>
                  </a:lnTo>
                  <a:lnTo>
                    <a:pt x="3627" y="96"/>
                  </a:lnTo>
                  <a:lnTo>
                    <a:pt x="3634" y="92"/>
                  </a:lnTo>
                  <a:lnTo>
                    <a:pt x="3643" y="87"/>
                  </a:lnTo>
                  <a:lnTo>
                    <a:pt x="3657" y="82"/>
                  </a:lnTo>
                  <a:lnTo>
                    <a:pt x="3671" y="80"/>
                  </a:lnTo>
                  <a:close/>
                  <a:moveTo>
                    <a:pt x="458" y="73"/>
                  </a:moveTo>
                  <a:lnTo>
                    <a:pt x="461" y="83"/>
                  </a:lnTo>
                  <a:lnTo>
                    <a:pt x="468" y="87"/>
                  </a:lnTo>
                  <a:lnTo>
                    <a:pt x="479" y="87"/>
                  </a:lnTo>
                  <a:lnTo>
                    <a:pt x="496" y="85"/>
                  </a:lnTo>
                  <a:lnTo>
                    <a:pt x="496" y="89"/>
                  </a:lnTo>
                  <a:lnTo>
                    <a:pt x="498" y="94"/>
                  </a:lnTo>
                  <a:lnTo>
                    <a:pt x="500" y="99"/>
                  </a:lnTo>
                  <a:lnTo>
                    <a:pt x="500" y="103"/>
                  </a:lnTo>
                  <a:lnTo>
                    <a:pt x="500" y="108"/>
                  </a:lnTo>
                  <a:lnTo>
                    <a:pt x="500" y="111"/>
                  </a:lnTo>
                  <a:lnTo>
                    <a:pt x="519" y="122"/>
                  </a:lnTo>
                  <a:lnTo>
                    <a:pt x="541" y="127"/>
                  </a:lnTo>
                  <a:lnTo>
                    <a:pt x="566" y="127"/>
                  </a:lnTo>
                  <a:lnTo>
                    <a:pt x="590" y="127"/>
                  </a:lnTo>
                  <a:lnTo>
                    <a:pt x="617" y="125"/>
                  </a:lnTo>
                  <a:lnTo>
                    <a:pt x="639" y="127"/>
                  </a:lnTo>
                  <a:lnTo>
                    <a:pt x="639" y="132"/>
                  </a:lnTo>
                  <a:lnTo>
                    <a:pt x="641" y="137"/>
                  </a:lnTo>
                  <a:lnTo>
                    <a:pt x="643" y="141"/>
                  </a:lnTo>
                  <a:lnTo>
                    <a:pt x="643" y="143"/>
                  </a:lnTo>
                  <a:lnTo>
                    <a:pt x="643" y="146"/>
                  </a:lnTo>
                  <a:lnTo>
                    <a:pt x="643" y="150"/>
                  </a:lnTo>
                  <a:lnTo>
                    <a:pt x="639" y="162"/>
                  </a:lnTo>
                  <a:lnTo>
                    <a:pt x="629" y="162"/>
                  </a:lnTo>
                  <a:lnTo>
                    <a:pt x="617" y="160"/>
                  </a:lnTo>
                  <a:lnTo>
                    <a:pt x="608" y="158"/>
                  </a:lnTo>
                  <a:lnTo>
                    <a:pt x="604" y="158"/>
                  </a:lnTo>
                  <a:lnTo>
                    <a:pt x="601" y="160"/>
                  </a:lnTo>
                  <a:lnTo>
                    <a:pt x="599" y="164"/>
                  </a:lnTo>
                  <a:lnTo>
                    <a:pt x="597" y="165"/>
                  </a:lnTo>
                  <a:lnTo>
                    <a:pt x="594" y="165"/>
                  </a:lnTo>
                  <a:lnTo>
                    <a:pt x="592" y="167"/>
                  </a:lnTo>
                  <a:lnTo>
                    <a:pt x="587" y="169"/>
                  </a:lnTo>
                  <a:lnTo>
                    <a:pt x="582" y="169"/>
                  </a:lnTo>
                  <a:lnTo>
                    <a:pt x="576" y="171"/>
                  </a:lnTo>
                  <a:lnTo>
                    <a:pt x="573" y="172"/>
                  </a:lnTo>
                  <a:lnTo>
                    <a:pt x="568" y="172"/>
                  </a:lnTo>
                  <a:lnTo>
                    <a:pt x="562" y="172"/>
                  </a:lnTo>
                  <a:lnTo>
                    <a:pt x="559" y="167"/>
                  </a:lnTo>
                  <a:lnTo>
                    <a:pt x="557" y="162"/>
                  </a:lnTo>
                  <a:lnTo>
                    <a:pt x="554" y="158"/>
                  </a:lnTo>
                  <a:lnTo>
                    <a:pt x="554" y="162"/>
                  </a:lnTo>
                  <a:lnTo>
                    <a:pt x="550" y="165"/>
                  </a:lnTo>
                  <a:lnTo>
                    <a:pt x="548" y="169"/>
                  </a:lnTo>
                  <a:lnTo>
                    <a:pt x="547" y="172"/>
                  </a:lnTo>
                  <a:lnTo>
                    <a:pt x="538" y="172"/>
                  </a:lnTo>
                  <a:lnTo>
                    <a:pt x="534" y="167"/>
                  </a:lnTo>
                  <a:lnTo>
                    <a:pt x="531" y="160"/>
                  </a:lnTo>
                  <a:lnTo>
                    <a:pt x="528" y="153"/>
                  </a:lnTo>
                  <a:lnTo>
                    <a:pt x="526" y="158"/>
                  </a:lnTo>
                  <a:lnTo>
                    <a:pt x="524" y="162"/>
                  </a:lnTo>
                  <a:lnTo>
                    <a:pt x="522" y="164"/>
                  </a:lnTo>
                  <a:lnTo>
                    <a:pt x="522" y="164"/>
                  </a:lnTo>
                  <a:lnTo>
                    <a:pt x="519" y="164"/>
                  </a:lnTo>
                  <a:lnTo>
                    <a:pt x="515" y="162"/>
                  </a:lnTo>
                  <a:lnTo>
                    <a:pt x="512" y="160"/>
                  </a:lnTo>
                  <a:lnTo>
                    <a:pt x="510" y="158"/>
                  </a:lnTo>
                  <a:lnTo>
                    <a:pt x="510" y="157"/>
                  </a:lnTo>
                  <a:lnTo>
                    <a:pt x="510" y="155"/>
                  </a:lnTo>
                  <a:lnTo>
                    <a:pt x="510" y="153"/>
                  </a:lnTo>
                  <a:lnTo>
                    <a:pt x="510" y="151"/>
                  </a:lnTo>
                  <a:lnTo>
                    <a:pt x="508" y="150"/>
                  </a:lnTo>
                  <a:lnTo>
                    <a:pt x="507" y="150"/>
                  </a:lnTo>
                  <a:lnTo>
                    <a:pt x="505" y="151"/>
                  </a:lnTo>
                  <a:lnTo>
                    <a:pt x="501" y="151"/>
                  </a:lnTo>
                  <a:lnTo>
                    <a:pt x="496" y="153"/>
                  </a:lnTo>
                  <a:lnTo>
                    <a:pt x="493" y="153"/>
                  </a:lnTo>
                  <a:lnTo>
                    <a:pt x="487" y="155"/>
                  </a:lnTo>
                  <a:lnTo>
                    <a:pt x="486" y="153"/>
                  </a:lnTo>
                  <a:lnTo>
                    <a:pt x="484" y="153"/>
                  </a:lnTo>
                  <a:lnTo>
                    <a:pt x="480" y="151"/>
                  </a:lnTo>
                  <a:lnTo>
                    <a:pt x="479" y="150"/>
                  </a:lnTo>
                  <a:lnTo>
                    <a:pt x="475" y="148"/>
                  </a:lnTo>
                  <a:lnTo>
                    <a:pt x="473" y="146"/>
                  </a:lnTo>
                  <a:lnTo>
                    <a:pt x="475" y="136"/>
                  </a:lnTo>
                  <a:lnTo>
                    <a:pt x="473" y="129"/>
                  </a:lnTo>
                  <a:lnTo>
                    <a:pt x="470" y="123"/>
                  </a:lnTo>
                  <a:lnTo>
                    <a:pt x="466" y="115"/>
                  </a:lnTo>
                  <a:lnTo>
                    <a:pt x="466" y="104"/>
                  </a:lnTo>
                  <a:lnTo>
                    <a:pt x="449" y="103"/>
                  </a:lnTo>
                  <a:lnTo>
                    <a:pt x="433" y="97"/>
                  </a:lnTo>
                  <a:lnTo>
                    <a:pt x="419" y="92"/>
                  </a:lnTo>
                  <a:lnTo>
                    <a:pt x="418" y="90"/>
                  </a:lnTo>
                  <a:lnTo>
                    <a:pt x="418" y="89"/>
                  </a:lnTo>
                  <a:lnTo>
                    <a:pt x="418" y="87"/>
                  </a:lnTo>
                  <a:lnTo>
                    <a:pt x="416" y="85"/>
                  </a:lnTo>
                  <a:lnTo>
                    <a:pt x="416" y="80"/>
                  </a:lnTo>
                  <a:lnTo>
                    <a:pt x="423" y="78"/>
                  </a:lnTo>
                  <a:lnTo>
                    <a:pt x="432" y="78"/>
                  </a:lnTo>
                  <a:lnTo>
                    <a:pt x="442" y="76"/>
                  </a:lnTo>
                  <a:lnTo>
                    <a:pt x="445" y="75"/>
                  </a:lnTo>
                  <a:lnTo>
                    <a:pt x="449" y="75"/>
                  </a:lnTo>
                  <a:lnTo>
                    <a:pt x="452" y="73"/>
                  </a:lnTo>
                  <a:lnTo>
                    <a:pt x="458" y="73"/>
                  </a:lnTo>
                  <a:close/>
                  <a:moveTo>
                    <a:pt x="377" y="73"/>
                  </a:moveTo>
                  <a:lnTo>
                    <a:pt x="409" y="73"/>
                  </a:lnTo>
                  <a:lnTo>
                    <a:pt x="409" y="76"/>
                  </a:lnTo>
                  <a:lnTo>
                    <a:pt x="411" y="80"/>
                  </a:lnTo>
                  <a:lnTo>
                    <a:pt x="411" y="83"/>
                  </a:lnTo>
                  <a:lnTo>
                    <a:pt x="412" y="89"/>
                  </a:lnTo>
                  <a:lnTo>
                    <a:pt x="404" y="89"/>
                  </a:lnTo>
                  <a:lnTo>
                    <a:pt x="400" y="89"/>
                  </a:lnTo>
                  <a:lnTo>
                    <a:pt x="397" y="89"/>
                  </a:lnTo>
                  <a:lnTo>
                    <a:pt x="390" y="87"/>
                  </a:lnTo>
                  <a:lnTo>
                    <a:pt x="384" y="87"/>
                  </a:lnTo>
                  <a:lnTo>
                    <a:pt x="377" y="85"/>
                  </a:lnTo>
                  <a:lnTo>
                    <a:pt x="377" y="73"/>
                  </a:lnTo>
                  <a:close/>
                  <a:moveTo>
                    <a:pt x="301" y="69"/>
                  </a:moveTo>
                  <a:lnTo>
                    <a:pt x="308" y="73"/>
                  </a:lnTo>
                  <a:lnTo>
                    <a:pt x="315" y="76"/>
                  </a:lnTo>
                  <a:lnTo>
                    <a:pt x="318" y="82"/>
                  </a:lnTo>
                  <a:lnTo>
                    <a:pt x="322" y="89"/>
                  </a:lnTo>
                  <a:lnTo>
                    <a:pt x="323" y="96"/>
                  </a:lnTo>
                  <a:lnTo>
                    <a:pt x="313" y="96"/>
                  </a:lnTo>
                  <a:lnTo>
                    <a:pt x="313" y="92"/>
                  </a:lnTo>
                  <a:lnTo>
                    <a:pt x="308" y="89"/>
                  </a:lnTo>
                  <a:lnTo>
                    <a:pt x="306" y="85"/>
                  </a:lnTo>
                  <a:lnTo>
                    <a:pt x="304" y="82"/>
                  </a:lnTo>
                  <a:lnTo>
                    <a:pt x="302" y="76"/>
                  </a:lnTo>
                  <a:lnTo>
                    <a:pt x="301" y="69"/>
                  </a:lnTo>
                  <a:close/>
                  <a:moveTo>
                    <a:pt x="489" y="61"/>
                  </a:moveTo>
                  <a:lnTo>
                    <a:pt x="505" y="61"/>
                  </a:lnTo>
                  <a:lnTo>
                    <a:pt x="505" y="69"/>
                  </a:lnTo>
                  <a:lnTo>
                    <a:pt x="489" y="69"/>
                  </a:lnTo>
                  <a:lnTo>
                    <a:pt x="489" y="61"/>
                  </a:lnTo>
                  <a:close/>
                  <a:moveTo>
                    <a:pt x="192" y="61"/>
                  </a:moveTo>
                  <a:lnTo>
                    <a:pt x="201" y="62"/>
                  </a:lnTo>
                  <a:lnTo>
                    <a:pt x="208" y="62"/>
                  </a:lnTo>
                  <a:lnTo>
                    <a:pt x="215" y="64"/>
                  </a:lnTo>
                  <a:lnTo>
                    <a:pt x="220" y="66"/>
                  </a:lnTo>
                  <a:lnTo>
                    <a:pt x="217" y="71"/>
                  </a:lnTo>
                  <a:lnTo>
                    <a:pt x="213" y="76"/>
                  </a:lnTo>
                  <a:lnTo>
                    <a:pt x="210" y="80"/>
                  </a:lnTo>
                  <a:lnTo>
                    <a:pt x="205" y="85"/>
                  </a:lnTo>
                  <a:lnTo>
                    <a:pt x="199" y="89"/>
                  </a:lnTo>
                  <a:lnTo>
                    <a:pt x="194" y="90"/>
                  </a:lnTo>
                  <a:lnTo>
                    <a:pt x="191" y="90"/>
                  </a:lnTo>
                  <a:lnTo>
                    <a:pt x="185" y="89"/>
                  </a:lnTo>
                  <a:lnTo>
                    <a:pt x="182" y="85"/>
                  </a:lnTo>
                  <a:lnTo>
                    <a:pt x="180" y="82"/>
                  </a:lnTo>
                  <a:lnTo>
                    <a:pt x="178" y="78"/>
                  </a:lnTo>
                  <a:lnTo>
                    <a:pt x="178" y="73"/>
                  </a:lnTo>
                  <a:lnTo>
                    <a:pt x="185" y="68"/>
                  </a:lnTo>
                  <a:lnTo>
                    <a:pt x="192" y="61"/>
                  </a:lnTo>
                  <a:close/>
                  <a:moveTo>
                    <a:pt x="435" y="54"/>
                  </a:moveTo>
                  <a:lnTo>
                    <a:pt x="440" y="54"/>
                  </a:lnTo>
                  <a:lnTo>
                    <a:pt x="444" y="54"/>
                  </a:lnTo>
                  <a:lnTo>
                    <a:pt x="447" y="54"/>
                  </a:lnTo>
                  <a:lnTo>
                    <a:pt x="449" y="54"/>
                  </a:lnTo>
                  <a:lnTo>
                    <a:pt x="452" y="54"/>
                  </a:lnTo>
                  <a:lnTo>
                    <a:pt x="456" y="54"/>
                  </a:lnTo>
                  <a:lnTo>
                    <a:pt x="461" y="54"/>
                  </a:lnTo>
                  <a:lnTo>
                    <a:pt x="461" y="61"/>
                  </a:lnTo>
                  <a:lnTo>
                    <a:pt x="438" y="66"/>
                  </a:lnTo>
                  <a:lnTo>
                    <a:pt x="435" y="54"/>
                  </a:lnTo>
                  <a:close/>
                  <a:moveTo>
                    <a:pt x="220" y="43"/>
                  </a:moveTo>
                  <a:lnTo>
                    <a:pt x="227" y="45"/>
                  </a:lnTo>
                  <a:lnTo>
                    <a:pt x="234" y="47"/>
                  </a:lnTo>
                  <a:lnTo>
                    <a:pt x="240" y="50"/>
                  </a:lnTo>
                  <a:lnTo>
                    <a:pt x="236" y="50"/>
                  </a:lnTo>
                  <a:lnTo>
                    <a:pt x="227" y="54"/>
                  </a:lnTo>
                  <a:lnTo>
                    <a:pt x="217" y="54"/>
                  </a:lnTo>
                  <a:lnTo>
                    <a:pt x="205" y="54"/>
                  </a:lnTo>
                  <a:lnTo>
                    <a:pt x="205" y="50"/>
                  </a:lnTo>
                  <a:lnTo>
                    <a:pt x="208" y="50"/>
                  </a:lnTo>
                  <a:lnTo>
                    <a:pt x="212" y="47"/>
                  </a:lnTo>
                  <a:lnTo>
                    <a:pt x="217" y="45"/>
                  </a:lnTo>
                  <a:lnTo>
                    <a:pt x="220" y="43"/>
                  </a:lnTo>
                  <a:close/>
                  <a:moveTo>
                    <a:pt x="2671" y="41"/>
                  </a:moveTo>
                  <a:lnTo>
                    <a:pt x="2688" y="43"/>
                  </a:lnTo>
                  <a:lnTo>
                    <a:pt x="2692" y="47"/>
                  </a:lnTo>
                  <a:lnTo>
                    <a:pt x="2694" y="50"/>
                  </a:lnTo>
                  <a:lnTo>
                    <a:pt x="2697" y="54"/>
                  </a:lnTo>
                  <a:lnTo>
                    <a:pt x="2695" y="57"/>
                  </a:lnTo>
                  <a:lnTo>
                    <a:pt x="2695" y="59"/>
                  </a:lnTo>
                  <a:lnTo>
                    <a:pt x="2695" y="59"/>
                  </a:lnTo>
                  <a:lnTo>
                    <a:pt x="2694" y="61"/>
                  </a:lnTo>
                  <a:lnTo>
                    <a:pt x="2694" y="61"/>
                  </a:lnTo>
                  <a:lnTo>
                    <a:pt x="2683" y="75"/>
                  </a:lnTo>
                  <a:lnTo>
                    <a:pt x="2669" y="85"/>
                  </a:lnTo>
                  <a:lnTo>
                    <a:pt x="2653" y="94"/>
                  </a:lnTo>
                  <a:lnTo>
                    <a:pt x="2634" y="101"/>
                  </a:lnTo>
                  <a:lnTo>
                    <a:pt x="2617" y="108"/>
                  </a:lnTo>
                  <a:lnTo>
                    <a:pt x="2601" y="115"/>
                  </a:lnTo>
                  <a:lnTo>
                    <a:pt x="2584" y="129"/>
                  </a:lnTo>
                  <a:lnTo>
                    <a:pt x="2564" y="150"/>
                  </a:lnTo>
                  <a:lnTo>
                    <a:pt x="2544" y="174"/>
                  </a:lnTo>
                  <a:lnTo>
                    <a:pt x="2524" y="202"/>
                  </a:lnTo>
                  <a:lnTo>
                    <a:pt x="2509" y="230"/>
                  </a:lnTo>
                  <a:lnTo>
                    <a:pt x="2498" y="258"/>
                  </a:lnTo>
                  <a:lnTo>
                    <a:pt x="2493" y="284"/>
                  </a:lnTo>
                  <a:lnTo>
                    <a:pt x="2495" y="293"/>
                  </a:lnTo>
                  <a:lnTo>
                    <a:pt x="2502" y="303"/>
                  </a:lnTo>
                  <a:lnTo>
                    <a:pt x="2510" y="314"/>
                  </a:lnTo>
                  <a:lnTo>
                    <a:pt x="2521" y="322"/>
                  </a:lnTo>
                  <a:lnTo>
                    <a:pt x="2521" y="326"/>
                  </a:lnTo>
                  <a:lnTo>
                    <a:pt x="2516" y="326"/>
                  </a:lnTo>
                  <a:lnTo>
                    <a:pt x="2512" y="335"/>
                  </a:lnTo>
                  <a:lnTo>
                    <a:pt x="2498" y="329"/>
                  </a:lnTo>
                  <a:lnTo>
                    <a:pt x="2482" y="326"/>
                  </a:lnTo>
                  <a:lnTo>
                    <a:pt x="2477" y="312"/>
                  </a:lnTo>
                  <a:lnTo>
                    <a:pt x="2468" y="300"/>
                  </a:lnTo>
                  <a:lnTo>
                    <a:pt x="2460" y="291"/>
                  </a:lnTo>
                  <a:lnTo>
                    <a:pt x="2451" y="282"/>
                  </a:lnTo>
                  <a:lnTo>
                    <a:pt x="2444" y="268"/>
                  </a:lnTo>
                  <a:lnTo>
                    <a:pt x="2454" y="261"/>
                  </a:lnTo>
                  <a:lnTo>
                    <a:pt x="2460" y="258"/>
                  </a:lnTo>
                  <a:lnTo>
                    <a:pt x="2460" y="253"/>
                  </a:lnTo>
                  <a:lnTo>
                    <a:pt x="2458" y="249"/>
                  </a:lnTo>
                  <a:lnTo>
                    <a:pt x="2456" y="242"/>
                  </a:lnTo>
                  <a:lnTo>
                    <a:pt x="2458" y="235"/>
                  </a:lnTo>
                  <a:lnTo>
                    <a:pt x="2463" y="226"/>
                  </a:lnTo>
                  <a:lnTo>
                    <a:pt x="2470" y="221"/>
                  </a:lnTo>
                  <a:lnTo>
                    <a:pt x="2477" y="214"/>
                  </a:lnTo>
                  <a:lnTo>
                    <a:pt x="2482" y="204"/>
                  </a:lnTo>
                  <a:lnTo>
                    <a:pt x="2479" y="202"/>
                  </a:lnTo>
                  <a:lnTo>
                    <a:pt x="2475" y="200"/>
                  </a:lnTo>
                  <a:lnTo>
                    <a:pt x="2475" y="199"/>
                  </a:lnTo>
                  <a:lnTo>
                    <a:pt x="2474" y="199"/>
                  </a:lnTo>
                  <a:lnTo>
                    <a:pt x="2474" y="197"/>
                  </a:lnTo>
                  <a:lnTo>
                    <a:pt x="2474" y="195"/>
                  </a:lnTo>
                  <a:lnTo>
                    <a:pt x="2482" y="186"/>
                  </a:lnTo>
                  <a:lnTo>
                    <a:pt x="2491" y="178"/>
                  </a:lnTo>
                  <a:lnTo>
                    <a:pt x="2496" y="165"/>
                  </a:lnTo>
                  <a:lnTo>
                    <a:pt x="2498" y="162"/>
                  </a:lnTo>
                  <a:lnTo>
                    <a:pt x="2496" y="157"/>
                  </a:lnTo>
                  <a:lnTo>
                    <a:pt x="2496" y="153"/>
                  </a:lnTo>
                  <a:lnTo>
                    <a:pt x="2495" y="151"/>
                  </a:lnTo>
                  <a:lnTo>
                    <a:pt x="2495" y="146"/>
                  </a:lnTo>
                  <a:lnTo>
                    <a:pt x="2495" y="143"/>
                  </a:lnTo>
                  <a:lnTo>
                    <a:pt x="2496" y="137"/>
                  </a:lnTo>
                  <a:lnTo>
                    <a:pt x="2510" y="122"/>
                  </a:lnTo>
                  <a:lnTo>
                    <a:pt x="2528" y="106"/>
                  </a:lnTo>
                  <a:lnTo>
                    <a:pt x="2550" y="90"/>
                  </a:lnTo>
                  <a:lnTo>
                    <a:pt x="2573" y="78"/>
                  </a:lnTo>
                  <a:lnTo>
                    <a:pt x="2592" y="69"/>
                  </a:lnTo>
                  <a:lnTo>
                    <a:pt x="2624" y="69"/>
                  </a:lnTo>
                  <a:lnTo>
                    <a:pt x="2634" y="64"/>
                  </a:lnTo>
                  <a:lnTo>
                    <a:pt x="2641" y="59"/>
                  </a:lnTo>
                  <a:lnTo>
                    <a:pt x="2646" y="52"/>
                  </a:lnTo>
                  <a:lnTo>
                    <a:pt x="2652" y="48"/>
                  </a:lnTo>
                  <a:lnTo>
                    <a:pt x="2659" y="45"/>
                  </a:lnTo>
                  <a:lnTo>
                    <a:pt x="2671" y="41"/>
                  </a:lnTo>
                  <a:close/>
                  <a:moveTo>
                    <a:pt x="400" y="15"/>
                  </a:moveTo>
                  <a:lnTo>
                    <a:pt x="416" y="15"/>
                  </a:lnTo>
                  <a:lnTo>
                    <a:pt x="421" y="22"/>
                  </a:lnTo>
                  <a:lnTo>
                    <a:pt x="428" y="29"/>
                  </a:lnTo>
                  <a:lnTo>
                    <a:pt x="435" y="34"/>
                  </a:lnTo>
                  <a:lnTo>
                    <a:pt x="432" y="38"/>
                  </a:lnTo>
                  <a:lnTo>
                    <a:pt x="430" y="40"/>
                  </a:lnTo>
                  <a:lnTo>
                    <a:pt x="428" y="41"/>
                  </a:lnTo>
                  <a:lnTo>
                    <a:pt x="426" y="45"/>
                  </a:lnTo>
                  <a:lnTo>
                    <a:pt x="425" y="48"/>
                  </a:lnTo>
                  <a:lnTo>
                    <a:pt x="423" y="54"/>
                  </a:lnTo>
                  <a:lnTo>
                    <a:pt x="418" y="54"/>
                  </a:lnTo>
                  <a:lnTo>
                    <a:pt x="411" y="54"/>
                  </a:lnTo>
                  <a:lnTo>
                    <a:pt x="407" y="52"/>
                  </a:lnTo>
                  <a:lnTo>
                    <a:pt x="402" y="52"/>
                  </a:lnTo>
                  <a:lnTo>
                    <a:pt x="397" y="50"/>
                  </a:lnTo>
                  <a:lnTo>
                    <a:pt x="397" y="43"/>
                  </a:lnTo>
                  <a:lnTo>
                    <a:pt x="398" y="38"/>
                  </a:lnTo>
                  <a:lnTo>
                    <a:pt x="400" y="31"/>
                  </a:lnTo>
                  <a:lnTo>
                    <a:pt x="400" y="24"/>
                  </a:lnTo>
                  <a:lnTo>
                    <a:pt x="400" y="15"/>
                  </a:lnTo>
                  <a:close/>
                  <a:moveTo>
                    <a:pt x="3165" y="0"/>
                  </a:moveTo>
                  <a:lnTo>
                    <a:pt x="3184" y="0"/>
                  </a:lnTo>
                  <a:lnTo>
                    <a:pt x="3188" y="5"/>
                  </a:lnTo>
                  <a:lnTo>
                    <a:pt x="3189" y="7"/>
                  </a:lnTo>
                  <a:lnTo>
                    <a:pt x="3191" y="10"/>
                  </a:lnTo>
                  <a:lnTo>
                    <a:pt x="3195" y="14"/>
                  </a:lnTo>
                  <a:lnTo>
                    <a:pt x="3196" y="19"/>
                  </a:lnTo>
                  <a:lnTo>
                    <a:pt x="3191" y="21"/>
                  </a:lnTo>
                  <a:lnTo>
                    <a:pt x="3189" y="22"/>
                  </a:lnTo>
                  <a:lnTo>
                    <a:pt x="3186" y="24"/>
                  </a:lnTo>
                  <a:lnTo>
                    <a:pt x="3184" y="27"/>
                  </a:lnTo>
                  <a:lnTo>
                    <a:pt x="3182" y="29"/>
                  </a:lnTo>
                  <a:lnTo>
                    <a:pt x="3181" y="34"/>
                  </a:lnTo>
                  <a:lnTo>
                    <a:pt x="3195" y="38"/>
                  </a:lnTo>
                  <a:lnTo>
                    <a:pt x="3202" y="41"/>
                  </a:lnTo>
                  <a:lnTo>
                    <a:pt x="3209" y="48"/>
                  </a:lnTo>
                  <a:lnTo>
                    <a:pt x="3216" y="57"/>
                  </a:lnTo>
                  <a:lnTo>
                    <a:pt x="3228" y="52"/>
                  </a:lnTo>
                  <a:lnTo>
                    <a:pt x="3240" y="50"/>
                  </a:lnTo>
                  <a:lnTo>
                    <a:pt x="3254" y="48"/>
                  </a:lnTo>
                  <a:lnTo>
                    <a:pt x="3270" y="43"/>
                  </a:lnTo>
                  <a:lnTo>
                    <a:pt x="3271" y="41"/>
                  </a:lnTo>
                  <a:lnTo>
                    <a:pt x="3271" y="41"/>
                  </a:lnTo>
                  <a:lnTo>
                    <a:pt x="3273" y="43"/>
                  </a:lnTo>
                  <a:lnTo>
                    <a:pt x="3273" y="45"/>
                  </a:lnTo>
                  <a:lnTo>
                    <a:pt x="3273" y="47"/>
                  </a:lnTo>
                  <a:lnTo>
                    <a:pt x="3287" y="54"/>
                  </a:lnTo>
                  <a:lnTo>
                    <a:pt x="3298" y="62"/>
                  </a:lnTo>
                  <a:lnTo>
                    <a:pt x="3306" y="73"/>
                  </a:lnTo>
                  <a:lnTo>
                    <a:pt x="3315" y="85"/>
                  </a:lnTo>
                  <a:lnTo>
                    <a:pt x="3315" y="108"/>
                  </a:lnTo>
                  <a:lnTo>
                    <a:pt x="3303" y="117"/>
                  </a:lnTo>
                  <a:lnTo>
                    <a:pt x="3298" y="125"/>
                  </a:lnTo>
                  <a:lnTo>
                    <a:pt x="3294" y="134"/>
                  </a:lnTo>
                  <a:lnTo>
                    <a:pt x="3289" y="143"/>
                  </a:lnTo>
                  <a:lnTo>
                    <a:pt x="3275" y="151"/>
                  </a:lnTo>
                  <a:lnTo>
                    <a:pt x="3259" y="160"/>
                  </a:lnTo>
                  <a:lnTo>
                    <a:pt x="3243" y="171"/>
                  </a:lnTo>
                  <a:lnTo>
                    <a:pt x="3231" y="185"/>
                  </a:lnTo>
                  <a:lnTo>
                    <a:pt x="3235" y="185"/>
                  </a:lnTo>
                  <a:lnTo>
                    <a:pt x="3247" y="178"/>
                  </a:lnTo>
                  <a:lnTo>
                    <a:pt x="3261" y="176"/>
                  </a:lnTo>
                  <a:lnTo>
                    <a:pt x="3277" y="178"/>
                  </a:lnTo>
                  <a:lnTo>
                    <a:pt x="3277" y="181"/>
                  </a:lnTo>
                  <a:lnTo>
                    <a:pt x="3275" y="185"/>
                  </a:lnTo>
                  <a:lnTo>
                    <a:pt x="3275" y="186"/>
                  </a:lnTo>
                  <a:lnTo>
                    <a:pt x="3275" y="188"/>
                  </a:lnTo>
                  <a:lnTo>
                    <a:pt x="3275" y="188"/>
                  </a:lnTo>
                  <a:lnTo>
                    <a:pt x="3275" y="190"/>
                  </a:lnTo>
                  <a:lnTo>
                    <a:pt x="3277" y="190"/>
                  </a:lnTo>
                  <a:lnTo>
                    <a:pt x="3280" y="192"/>
                  </a:lnTo>
                  <a:lnTo>
                    <a:pt x="3285" y="186"/>
                  </a:lnTo>
                  <a:lnTo>
                    <a:pt x="3292" y="181"/>
                  </a:lnTo>
                  <a:lnTo>
                    <a:pt x="3299" y="176"/>
                  </a:lnTo>
                  <a:lnTo>
                    <a:pt x="3308" y="172"/>
                  </a:lnTo>
                  <a:lnTo>
                    <a:pt x="3308" y="178"/>
                  </a:lnTo>
                  <a:lnTo>
                    <a:pt x="3305" y="183"/>
                  </a:lnTo>
                  <a:lnTo>
                    <a:pt x="3303" y="188"/>
                  </a:lnTo>
                  <a:lnTo>
                    <a:pt x="3301" y="195"/>
                  </a:lnTo>
                  <a:lnTo>
                    <a:pt x="3299" y="204"/>
                  </a:lnTo>
                  <a:lnTo>
                    <a:pt x="3301" y="206"/>
                  </a:lnTo>
                  <a:lnTo>
                    <a:pt x="3301" y="206"/>
                  </a:lnTo>
                  <a:lnTo>
                    <a:pt x="3301" y="206"/>
                  </a:lnTo>
                  <a:lnTo>
                    <a:pt x="3301" y="206"/>
                  </a:lnTo>
                  <a:lnTo>
                    <a:pt x="3303" y="206"/>
                  </a:lnTo>
                  <a:lnTo>
                    <a:pt x="3303" y="207"/>
                  </a:lnTo>
                  <a:lnTo>
                    <a:pt x="3312" y="207"/>
                  </a:lnTo>
                  <a:lnTo>
                    <a:pt x="3312" y="195"/>
                  </a:lnTo>
                  <a:lnTo>
                    <a:pt x="3329" y="193"/>
                  </a:lnTo>
                  <a:lnTo>
                    <a:pt x="3345" y="193"/>
                  </a:lnTo>
                  <a:lnTo>
                    <a:pt x="3357" y="195"/>
                  </a:lnTo>
                  <a:lnTo>
                    <a:pt x="3369" y="204"/>
                  </a:lnTo>
                  <a:lnTo>
                    <a:pt x="3369" y="206"/>
                  </a:lnTo>
                  <a:lnTo>
                    <a:pt x="3369" y="211"/>
                  </a:lnTo>
                  <a:lnTo>
                    <a:pt x="3371" y="216"/>
                  </a:lnTo>
                  <a:lnTo>
                    <a:pt x="3371" y="221"/>
                  </a:lnTo>
                  <a:lnTo>
                    <a:pt x="3373" y="226"/>
                  </a:lnTo>
                  <a:lnTo>
                    <a:pt x="3423" y="230"/>
                  </a:lnTo>
                  <a:lnTo>
                    <a:pt x="3427" y="219"/>
                  </a:lnTo>
                  <a:lnTo>
                    <a:pt x="3427" y="216"/>
                  </a:lnTo>
                  <a:lnTo>
                    <a:pt x="3427" y="214"/>
                  </a:lnTo>
                  <a:lnTo>
                    <a:pt x="3427" y="211"/>
                  </a:lnTo>
                  <a:lnTo>
                    <a:pt x="3427" y="206"/>
                  </a:lnTo>
                  <a:lnTo>
                    <a:pt x="3427" y="200"/>
                  </a:lnTo>
                  <a:lnTo>
                    <a:pt x="3430" y="199"/>
                  </a:lnTo>
                  <a:lnTo>
                    <a:pt x="3430" y="199"/>
                  </a:lnTo>
                  <a:lnTo>
                    <a:pt x="3432" y="199"/>
                  </a:lnTo>
                  <a:lnTo>
                    <a:pt x="3432" y="197"/>
                  </a:lnTo>
                  <a:lnTo>
                    <a:pt x="3434" y="195"/>
                  </a:lnTo>
                  <a:lnTo>
                    <a:pt x="3444" y="200"/>
                  </a:lnTo>
                  <a:lnTo>
                    <a:pt x="3455" y="206"/>
                  </a:lnTo>
                  <a:lnTo>
                    <a:pt x="3465" y="211"/>
                  </a:lnTo>
                  <a:lnTo>
                    <a:pt x="3476" y="202"/>
                  </a:lnTo>
                  <a:lnTo>
                    <a:pt x="3488" y="197"/>
                  </a:lnTo>
                  <a:lnTo>
                    <a:pt x="3507" y="195"/>
                  </a:lnTo>
                  <a:lnTo>
                    <a:pt x="3507" y="200"/>
                  </a:lnTo>
                  <a:lnTo>
                    <a:pt x="3510" y="200"/>
                  </a:lnTo>
                  <a:lnTo>
                    <a:pt x="3519" y="235"/>
                  </a:lnTo>
                  <a:lnTo>
                    <a:pt x="3507" y="247"/>
                  </a:lnTo>
                  <a:lnTo>
                    <a:pt x="3500" y="265"/>
                  </a:lnTo>
                  <a:lnTo>
                    <a:pt x="3502" y="268"/>
                  </a:lnTo>
                  <a:lnTo>
                    <a:pt x="3504" y="272"/>
                  </a:lnTo>
                  <a:lnTo>
                    <a:pt x="3504" y="275"/>
                  </a:lnTo>
                  <a:lnTo>
                    <a:pt x="3505" y="279"/>
                  </a:lnTo>
                  <a:lnTo>
                    <a:pt x="3507" y="284"/>
                  </a:lnTo>
                  <a:lnTo>
                    <a:pt x="3516" y="293"/>
                  </a:lnTo>
                  <a:lnTo>
                    <a:pt x="3528" y="300"/>
                  </a:lnTo>
                  <a:lnTo>
                    <a:pt x="3538" y="307"/>
                  </a:lnTo>
                  <a:lnTo>
                    <a:pt x="3538" y="307"/>
                  </a:lnTo>
                  <a:lnTo>
                    <a:pt x="3540" y="305"/>
                  </a:lnTo>
                  <a:lnTo>
                    <a:pt x="3540" y="305"/>
                  </a:lnTo>
                  <a:lnTo>
                    <a:pt x="3540" y="305"/>
                  </a:lnTo>
                  <a:lnTo>
                    <a:pt x="3540" y="305"/>
                  </a:lnTo>
                  <a:lnTo>
                    <a:pt x="3542" y="303"/>
                  </a:lnTo>
                  <a:lnTo>
                    <a:pt x="3547" y="295"/>
                  </a:lnTo>
                  <a:lnTo>
                    <a:pt x="3551" y="284"/>
                  </a:lnTo>
                  <a:lnTo>
                    <a:pt x="3554" y="274"/>
                  </a:lnTo>
                  <a:lnTo>
                    <a:pt x="3561" y="265"/>
                  </a:lnTo>
                  <a:lnTo>
                    <a:pt x="3561" y="274"/>
                  </a:lnTo>
                  <a:lnTo>
                    <a:pt x="3563" y="281"/>
                  </a:lnTo>
                  <a:lnTo>
                    <a:pt x="3566" y="286"/>
                  </a:lnTo>
                  <a:lnTo>
                    <a:pt x="3572" y="289"/>
                  </a:lnTo>
                  <a:lnTo>
                    <a:pt x="3579" y="291"/>
                  </a:lnTo>
                  <a:lnTo>
                    <a:pt x="3587" y="293"/>
                  </a:lnTo>
                  <a:lnTo>
                    <a:pt x="3600" y="272"/>
                  </a:lnTo>
                  <a:lnTo>
                    <a:pt x="3605" y="277"/>
                  </a:lnTo>
                  <a:lnTo>
                    <a:pt x="3610" y="281"/>
                  </a:lnTo>
                  <a:lnTo>
                    <a:pt x="3613" y="286"/>
                  </a:lnTo>
                  <a:lnTo>
                    <a:pt x="3619" y="289"/>
                  </a:lnTo>
                  <a:lnTo>
                    <a:pt x="3626" y="293"/>
                  </a:lnTo>
                  <a:lnTo>
                    <a:pt x="3629" y="289"/>
                  </a:lnTo>
                  <a:lnTo>
                    <a:pt x="3633" y="286"/>
                  </a:lnTo>
                  <a:lnTo>
                    <a:pt x="3636" y="286"/>
                  </a:lnTo>
                  <a:lnTo>
                    <a:pt x="3638" y="286"/>
                  </a:lnTo>
                  <a:lnTo>
                    <a:pt x="3643" y="286"/>
                  </a:lnTo>
                  <a:lnTo>
                    <a:pt x="3647" y="288"/>
                  </a:lnTo>
                  <a:lnTo>
                    <a:pt x="3654" y="288"/>
                  </a:lnTo>
                  <a:lnTo>
                    <a:pt x="3652" y="270"/>
                  </a:lnTo>
                  <a:lnTo>
                    <a:pt x="3648" y="258"/>
                  </a:lnTo>
                  <a:lnTo>
                    <a:pt x="3645" y="242"/>
                  </a:lnTo>
                  <a:lnTo>
                    <a:pt x="3657" y="239"/>
                  </a:lnTo>
                  <a:lnTo>
                    <a:pt x="3668" y="235"/>
                  </a:lnTo>
                  <a:lnTo>
                    <a:pt x="3685" y="235"/>
                  </a:lnTo>
                  <a:lnTo>
                    <a:pt x="3704" y="237"/>
                  </a:lnTo>
                  <a:lnTo>
                    <a:pt x="3723" y="242"/>
                  </a:lnTo>
                  <a:lnTo>
                    <a:pt x="3741" y="247"/>
                  </a:lnTo>
                  <a:lnTo>
                    <a:pt x="3757" y="253"/>
                  </a:lnTo>
                  <a:lnTo>
                    <a:pt x="3764" y="258"/>
                  </a:lnTo>
                  <a:lnTo>
                    <a:pt x="3767" y="261"/>
                  </a:lnTo>
                  <a:lnTo>
                    <a:pt x="3769" y="267"/>
                  </a:lnTo>
                  <a:lnTo>
                    <a:pt x="3769" y="270"/>
                  </a:lnTo>
                  <a:lnTo>
                    <a:pt x="3771" y="272"/>
                  </a:lnTo>
                  <a:lnTo>
                    <a:pt x="3771" y="275"/>
                  </a:lnTo>
                  <a:lnTo>
                    <a:pt x="3774" y="277"/>
                  </a:lnTo>
                  <a:lnTo>
                    <a:pt x="3778" y="279"/>
                  </a:lnTo>
                  <a:lnTo>
                    <a:pt x="3783" y="281"/>
                  </a:lnTo>
                  <a:lnTo>
                    <a:pt x="3793" y="277"/>
                  </a:lnTo>
                  <a:lnTo>
                    <a:pt x="3805" y="277"/>
                  </a:lnTo>
                  <a:lnTo>
                    <a:pt x="3818" y="277"/>
                  </a:lnTo>
                  <a:lnTo>
                    <a:pt x="3823" y="288"/>
                  </a:lnTo>
                  <a:lnTo>
                    <a:pt x="3830" y="298"/>
                  </a:lnTo>
                  <a:lnTo>
                    <a:pt x="3840" y="307"/>
                  </a:lnTo>
                  <a:lnTo>
                    <a:pt x="3853" y="312"/>
                  </a:lnTo>
                  <a:lnTo>
                    <a:pt x="3865" y="307"/>
                  </a:lnTo>
                  <a:lnTo>
                    <a:pt x="3882" y="307"/>
                  </a:lnTo>
                  <a:lnTo>
                    <a:pt x="3898" y="309"/>
                  </a:lnTo>
                  <a:lnTo>
                    <a:pt x="3914" y="312"/>
                  </a:lnTo>
                  <a:lnTo>
                    <a:pt x="3926" y="315"/>
                  </a:lnTo>
                  <a:lnTo>
                    <a:pt x="3931" y="331"/>
                  </a:lnTo>
                  <a:lnTo>
                    <a:pt x="3933" y="345"/>
                  </a:lnTo>
                  <a:lnTo>
                    <a:pt x="3936" y="357"/>
                  </a:lnTo>
                  <a:lnTo>
                    <a:pt x="3940" y="359"/>
                  </a:lnTo>
                  <a:lnTo>
                    <a:pt x="3942" y="363"/>
                  </a:lnTo>
                  <a:lnTo>
                    <a:pt x="3945" y="364"/>
                  </a:lnTo>
                  <a:lnTo>
                    <a:pt x="3978" y="361"/>
                  </a:lnTo>
                  <a:lnTo>
                    <a:pt x="4011" y="361"/>
                  </a:lnTo>
                  <a:lnTo>
                    <a:pt x="4045" y="361"/>
                  </a:lnTo>
                  <a:lnTo>
                    <a:pt x="4048" y="368"/>
                  </a:lnTo>
                  <a:lnTo>
                    <a:pt x="4053" y="373"/>
                  </a:lnTo>
                  <a:lnTo>
                    <a:pt x="4059" y="380"/>
                  </a:lnTo>
                  <a:lnTo>
                    <a:pt x="4064" y="384"/>
                  </a:lnTo>
                  <a:lnTo>
                    <a:pt x="4071" y="389"/>
                  </a:lnTo>
                  <a:lnTo>
                    <a:pt x="4071" y="384"/>
                  </a:lnTo>
                  <a:lnTo>
                    <a:pt x="4073" y="382"/>
                  </a:lnTo>
                  <a:lnTo>
                    <a:pt x="4074" y="378"/>
                  </a:lnTo>
                  <a:lnTo>
                    <a:pt x="4074" y="375"/>
                  </a:lnTo>
                  <a:lnTo>
                    <a:pt x="4076" y="370"/>
                  </a:lnTo>
                  <a:lnTo>
                    <a:pt x="4073" y="364"/>
                  </a:lnTo>
                  <a:lnTo>
                    <a:pt x="4071" y="361"/>
                  </a:lnTo>
                  <a:lnTo>
                    <a:pt x="4069" y="359"/>
                  </a:lnTo>
                  <a:lnTo>
                    <a:pt x="4069" y="356"/>
                  </a:lnTo>
                  <a:lnTo>
                    <a:pt x="4071" y="352"/>
                  </a:lnTo>
                  <a:lnTo>
                    <a:pt x="4071" y="347"/>
                  </a:lnTo>
                  <a:lnTo>
                    <a:pt x="4071" y="342"/>
                  </a:lnTo>
                  <a:lnTo>
                    <a:pt x="4088" y="345"/>
                  </a:lnTo>
                  <a:lnTo>
                    <a:pt x="4100" y="352"/>
                  </a:lnTo>
                  <a:lnTo>
                    <a:pt x="4114" y="357"/>
                  </a:lnTo>
                  <a:lnTo>
                    <a:pt x="4120" y="357"/>
                  </a:lnTo>
                  <a:lnTo>
                    <a:pt x="4125" y="357"/>
                  </a:lnTo>
                  <a:lnTo>
                    <a:pt x="4130" y="356"/>
                  </a:lnTo>
                  <a:lnTo>
                    <a:pt x="4134" y="352"/>
                  </a:lnTo>
                  <a:lnTo>
                    <a:pt x="4137" y="350"/>
                  </a:lnTo>
                  <a:lnTo>
                    <a:pt x="4141" y="349"/>
                  </a:lnTo>
                  <a:lnTo>
                    <a:pt x="4198" y="373"/>
                  </a:lnTo>
                  <a:lnTo>
                    <a:pt x="4230" y="406"/>
                  </a:lnTo>
                  <a:lnTo>
                    <a:pt x="4235" y="410"/>
                  </a:lnTo>
                  <a:lnTo>
                    <a:pt x="4240" y="410"/>
                  </a:lnTo>
                  <a:lnTo>
                    <a:pt x="4245" y="411"/>
                  </a:lnTo>
                  <a:lnTo>
                    <a:pt x="4251" y="411"/>
                  </a:lnTo>
                  <a:lnTo>
                    <a:pt x="4256" y="415"/>
                  </a:lnTo>
                  <a:lnTo>
                    <a:pt x="4266" y="424"/>
                  </a:lnTo>
                  <a:lnTo>
                    <a:pt x="4273" y="434"/>
                  </a:lnTo>
                  <a:lnTo>
                    <a:pt x="4280" y="443"/>
                  </a:lnTo>
                  <a:lnTo>
                    <a:pt x="4289" y="450"/>
                  </a:lnTo>
                  <a:lnTo>
                    <a:pt x="4306" y="453"/>
                  </a:lnTo>
                  <a:lnTo>
                    <a:pt x="4308" y="452"/>
                  </a:lnTo>
                  <a:lnTo>
                    <a:pt x="4310" y="452"/>
                  </a:lnTo>
                  <a:lnTo>
                    <a:pt x="4312" y="450"/>
                  </a:lnTo>
                  <a:lnTo>
                    <a:pt x="4313" y="450"/>
                  </a:lnTo>
                  <a:lnTo>
                    <a:pt x="4317" y="450"/>
                  </a:lnTo>
                  <a:lnTo>
                    <a:pt x="4327" y="462"/>
                  </a:lnTo>
                  <a:lnTo>
                    <a:pt x="4338" y="474"/>
                  </a:lnTo>
                  <a:lnTo>
                    <a:pt x="4347" y="487"/>
                  </a:lnTo>
                  <a:lnTo>
                    <a:pt x="4352" y="504"/>
                  </a:lnTo>
                  <a:lnTo>
                    <a:pt x="4317" y="504"/>
                  </a:lnTo>
                  <a:lnTo>
                    <a:pt x="4315" y="507"/>
                  </a:lnTo>
                  <a:lnTo>
                    <a:pt x="4312" y="511"/>
                  </a:lnTo>
                  <a:lnTo>
                    <a:pt x="4310" y="513"/>
                  </a:lnTo>
                  <a:lnTo>
                    <a:pt x="4308" y="518"/>
                  </a:lnTo>
                  <a:lnTo>
                    <a:pt x="4306" y="523"/>
                  </a:lnTo>
                  <a:lnTo>
                    <a:pt x="4310" y="525"/>
                  </a:lnTo>
                  <a:lnTo>
                    <a:pt x="4312" y="527"/>
                  </a:lnTo>
                  <a:lnTo>
                    <a:pt x="4313" y="528"/>
                  </a:lnTo>
                  <a:lnTo>
                    <a:pt x="4315" y="532"/>
                  </a:lnTo>
                  <a:lnTo>
                    <a:pt x="4315" y="534"/>
                  </a:lnTo>
                  <a:lnTo>
                    <a:pt x="4313" y="537"/>
                  </a:lnTo>
                  <a:lnTo>
                    <a:pt x="4310" y="542"/>
                  </a:lnTo>
                  <a:lnTo>
                    <a:pt x="4308" y="544"/>
                  </a:lnTo>
                  <a:lnTo>
                    <a:pt x="4305" y="546"/>
                  </a:lnTo>
                  <a:lnTo>
                    <a:pt x="4301" y="546"/>
                  </a:lnTo>
                  <a:lnTo>
                    <a:pt x="4298" y="546"/>
                  </a:lnTo>
                  <a:lnTo>
                    <a:pt x="4291" y="546"/>
                  </a:lnTo>
                  <a:lnTo>
                    <a:pt x="4284" y="535"/>
                  </a:lnTo>
                  <a:lnTo>
                    <a:pt x="4273" y="530"/>
                  </a:lnTo>
                  <a:lnTo>
                    <a:pt x="4259" y="527"/>
                  </a:lnTo>
                  <a:lnTo>
                    <a:pt x="4259" y="514"/>
                  </a:lnTo>
                  <a:lnTo>
                    <a:pt x="4256" y="513"/>
                  </a:lnTo>
                  <a:lnTo>
                    <a:pt x="4252" y="511"/>
                  </a:lnTo>
                  <a:lnTo>
                    <a:pt x="4251" y="509"/>
                  </a:lnTo>
                  <a:lnTo>
                    <a:pt x="4247" y="507"/>
                  </a:lnTo>
                  <a:lnTo>
                    <a:pt x="4240" y="507"/>
                  </a:lnTo>
                  <a:lnTo>
                    <a:pt x="4238" y="507"/>
                  </a:lnTo>
                  <a:lnTo>
                    <a:pt x="4237" y="509"/>
                  </a:lnTo>
                  <a:lnTo>
                    <a:pt x="4235" y="509"/>
                  </a:lnTo>
                  <a:lnTo>
                    <a:pt x="4233" y="509"/>
                  </a:lnTo>
                  <a:lnTo>
                    <a:pt x="4230" y="511"/>
                  </a:lnTo>
                  <a:lnTo>
                    <a:pt x="4226" y="504"/>
                  </a:lnTo>
                  <a:lnTo>
                    <a:pt x="4221" y="497"/>
                  </a:lnTo>
                  <a:lnTo>
                    <a:pt x="4217" y="492"/>
                  </a:lnTo>
                  <a:lnTo>
                    <a:pt x="4217" y="504"/>
                  </a:lnTo>
                  <a:lnTo>
                    <a:pt x="4214" y="518"/>
                  </a:lnTo>
                  <a:lnTo>
                    <a:pt x="4210" y="530"/>
                  </a:lnTo>
                  <a:lnTo>
                    <a:pt x="4202" y="537"/>
                  </a:lnTo>
                  <a:lnTo>
                    <a:pt x="4198" y="539"/>
                  </a:lnTo>
                  <a:lnTo>
                    <a:pt x="4195" y="539"/>
                  </a:lnTo>
                  <a:lnTo>
                    <a:pt x="4193" y="539"/>
                  </a:lnTo>
                  <a:lnTo>
                    <a:pt x="4191" y="539"/>
                  </a:lnTo>
                  <a:lnTo>
                    <a:pt x="4189" y="537"/>
                  </a:lnTo>
                  <a:lnTo>
                    <a:pt x="4188" y="537"/>
                  </a:lnTo>
                  <a:lnTo>
                    <a:pt x="4186" y="537"/>
                  </a:lnTo>
                  <a:lnTo>
                    <a:pt x="4184" y="539"/>
                  </a:lnTo>
                  <a:lnTo>
                    <a:pt x="4182" y="541"/>
                  </a:lnTo>
                  <a:lnTo>
                    <a:pt x="4179" y="546"/>
                  </a:lnTo>
                  <a:lnTo>
                    <a:pt x="4189" y="558"/>
                  </a:lnTo>
                  <a:lnTo>
                    <a:pt x="4200" y="579"/>
                  </a:lnTo>
                  <a:lnTo>
                    <a:pt x="4205" y="603"/>
                  </a:lnTo>
                  <a:lnTo>
                    <a:pt x="4202" y="603"/>
                  </a:lnTo>
                  <a:lnTo>
                    <a:pt x="4200" y="605"/>
                  </a:lnTo>
                  <a:lnTo>
                    <a:pt x="4196" y="605"/>
                  </a:lnTo>
                  <a:lnTo>
                    <a:pt x="4191" y="607"/>
                  </a:lnTo>
                  <a:lnTo>
                    <a:pt x="4184" y="602"/>
                  </a:lnTo>
                  <a:lnTo>
                    <a:pt x="4179" y="598"/>
                  </a:lnTo>
                  <a:lnTo>
                    <a:pt x="4172" y="597"/>
                  </a:lnTo>
                  <a:lnTo>
                    <a:pt x="4163" y="595"/>
                  </a:lnTo>
                  <a:lnTo>
                    <a:pt x="4158" y="609"/>
                  </a:lnTo>
                  <a:lnTo>
                    <a:pt x="4148" y="616"/>
                  </a:lnTo>
                  <a:lnTo>
                    <a:pt x="4135" y="621"/>
                  </a:lnTo>
                  <a:lnTo>
                    <a:pt x="4121" y="626"/>
                  </a:lnTo>
                  <a:lnTo>
                    <a:pt x="4120" y="640"/>
                  </a:lnTo>
                  <a:lnTo>
                    <a:pt x="4116" y="651"/>
                  </a:lnTo>
                  <a:lnTo>
                    <a:pt x="4109" y="661"/>
                  </a:lnTo>
                  <a:lnTo>
                    <a:pt x="4095" y="663"/>
                  </a:lnTo>
                  <a:lnTo>
                    <a:pt x="4085" y="666"/>
                  </a:lnTo>
                  <a:lnTo>
                    <a:pt x="4078" y="670"/>
                  </a:lnTo>
                  <a:lnTo>
                    <a:pt x="4071" y="672"/>
                  </a:lnTo>
                  <a:lnTo>
                    <a:pt x="4066" y="668"/>
                  </a:lnTo>
                  <a:lnTo>
                    <a:pt x="4060" y="663"/>
                  </a:lnTo>
                  <a:lnTo>
                    <a:pt x="4057" y="658"/>
                  </a:lnTo>
                  <a:lnTo>
                    <a:pt x="4050" y="659"/>
                  </a:lnTo>
                  <a:lnTo>
                    <a:pt x="4041" y="661"/>
                  </a:lnTo>
                  <a:lnTo>
                    <a:pt x="4034" y="665"/>
                  </a:lnTo>
                  <a:lnTo>
                    <a:pt x="4029" y="668"/>
                  </a:lnTo>
                  <a:lnTo>
                    <a:pt x="4029" y="675"/>
                  </a:lnTo>
                  <a:lnTo>
                    <a:pt x="4024" y="677"/>
                  </a:lnTo>
                  <a:lnTo>
                    <a:pt x="4015" y="677"/>
                  </a:lnTo>
                  <a:lnTo>
                    <a:pt x="4003" y="677"/>
                  </a:lnTo>
                  <a:lnTo>
                    <a:pt x="3992" y="679"/>
                  </a:lnTo>
                  <a:lnTo>
                    <a:pt x="3987" y="680"/>
                  </a:lnTo>
                  <a:lnTo>
                    <a:pt x="3978" y="701"/>
                  </a:lnTo>
                  <a:lnTo>
                    <a:pt x="3977" y="724"/>
                  </a:lnTo>
                  <a:lnTo>
                    <a:pt x="3977" y="750"/>
                  </a:lnTo>
                  <a:lnTo>
                    <a:pt x="3980" y="773"/>
                  </a:lnTo>
                  <a:lnTo>
                    <a:pt x="3975" y="773"/>
                  </a:lnTo>
                  <a:lnTo>
                    <a:pt x="3973" y="773"/>
                  </a:lnTo>
                  <a:lnTo>
                    <a:pt x="3971" y="773"/>
                  </a:lnTo>
                  <a:lnTo>
                    <a:pt x="3970" y="775"/>
                  </a:lnTo>
                  <a:lnTo>
                    <a:pt x="3968" y="776"/>
                  </a:lnTo>
                  <a:lnTo>
                    <a:pt x="3966" y="782"/>
                  </a:lnTo>
                  <a:lnTo>
                    <a:pt x="3964" y="787"/>
                  </a:lnTo>
                  <a:lnTo>
                    <a:pt x="3964" y="794"/>
                  </a:lnTo>
                  <a:lnTo>
                    <a:pt x="3964" y="802"/>
                  </a:lnTo>
                  <a:lnTo>
                    <a:pt x="3952" y="802"/>
                  </a:lnTo>
                  <a:lnTo>
                    <a:pt x="3945" y="813"/>
                  </a:lnTo>
                  <a:lnTo>
                    <a:pt x="3940" y="820"/>
                  </a:lnTo>
                  <a:lnTo>
                    <a:pt x="3938" y="827"/>
                  </a:lnTo>
                  <a:lnTo>
                    <a:pt x="3936" y="841"/>
                  </a:lnTo>
                  <a:lnTo>
                    <a:pt x="3933" y="841"/>
                  </a:lnTo>
                  <a:lnTo>
                    <a:pt x="3929" y="841"/>
                  </a:lnTo>
                  <a:lnTo>
                    <a:pt x="3928" y="841"/>
                  </a:lnTo>
                  <a:lnTo>
                    <a:pt x="3928" y="841"/>
                  </a:lnTo>
                  <a:lnTo>
                    <a:pt x="3926" y="841"/>
                  </a:lnTo>
                  <a:lnTo>
                    <a:pt x="3922" y="841"/>
                  </a:lnTo>
                  <a:lnTo>
                    <a:pt x="3915" y="855"/>
                  </a:lnTo>
                  <a:lnTo>
                    <a:pt x="3910" y="872"/>
                  </a:lnTo>
                  <a:lnTo>
                    <a:pt x="3898" y="872"/>
                  </a:lnTo>
                  <a:lnTo>
                    <a:pt x="3894" y="891"/>
                  </a:lnTo>
                  <a:lnTo>
                    <a:pt x="3888" y="891"/>
                  </a:lnTo>
                  <a:lnTo>
                    <a:pt x="3888" y="886"/>
                  </a:lnTo>
                  <a:lnTo>
                    <a:pt x="3874" y="867"/>
                  </a:lnTo>
                  <a:lnTo>
                    <a:pt x="3865" y="844"/>
                  </a:lnTo>
                  <a:lnTo>
                    <a:pt x="3863" y="818"/>
                  </a:lnTo>
                  <a:lnTo>
                    <a:pt x="3865" y="787"/>
                  </a:lnTo>
                  <a:lnTo>
                    <a:pt x="3870" y="783"/>
                  </a:lnTo>
                  <a:lnTo>
                    <a:pt x="3874" y="780"/>
                  </a:lnTo>
                  <a:lnTo>
                    <a:pt x="3879" y="776"/>
                  </a:lnTo>
                  <a:lnTo>
                    <a:pt x="3881" y="771"/>
                  </a:lnTo>
                  <a:lnTo>
                    <a:pt x="3884" y="764"/>
                  </a:lnTo>
                  <a:lnTo>
                    <a:pt x="3879" y="755"/>
                  </a:lnTo>
                  <a:lnTo>
                    <a:pt x="3877" y="743"/>
                  </a:lnTo>
                  <a:lnTo>
                    <a:pt x="3884" y="729"/>
                  </a:lnTo>
                  <a:lnTo>
                    <a:pt x="3891" y="724"/>
                  </a:lnTo>
                  <a:lnTo>
                    <a:pt x="3900" y="720"/>
                  </a:lnTo>
                  <a:lnTo>
                    <a:pt x="3910" y="717"/>
                  </a:lnTo>
                  <a:lnTo>
                    <a:pt x="3917" y="710"/>
                  </a:lnTo>
                  <a:lnTo>
                    <a:pt x="3931" y="689"/>
                  </a:lnTo>
                  <a:lnTo>
                    <a:pt x="3945" y="668"/>
                  </a:lnTo>
                  <a:lnTo>
                    <a:pt x="3956" y="659"/>
                  </a:lnTo>
                  <a:lnTo>
                    <a:pt x="3968" y="651"/>
                  </a:lnTo>
                  <a:lnTo>
                    <a:pt x="3980" y="642"/>
                  </a:lnTo>
                  <a:lnTo>
                    <a:pt x="3985" y="630"/>
                  </a:lnTo>
                  <a:lnTo>
                    <a:pt x="3989" y="616"/>
                  </a:lnTo>
                  <a:lnTo>
                    <a:pt x="3994" y="603"/>
                  </a:lnTo>
                  <a:lnTo>
                    <a:pt x="3994" y="602"/>
                  </a:lnTo>
                  <a:lnTo>
                    <a:pt x="3992" y="602"/>
                  </a:lnTo>
                  <a:lnTo>
                    <a:pt x="3992" y="602"/>
                  </a:lnTo>
                  <a:lnTo>
                    <a:pt x="3992" y="602"/>
                  </a:lnTo>
                  <a:lnTo>
                    <a:pt x="3992" y="600"/>
                  </a:lnTo>
                  <a:lnTo>
                    <a:pt x="3990" y="598"/>
                  </a:lnTo>
                  <a:lnTo>
                    <a:pt x="3987" y="600"/>
                  </a:lnTo>
                  <a:lnTo>
                    <a:pt x="3987" y="600"/>
                  </a:lnTo>
                  <a:lnTo>
                    <a:pt x="3985" y="602"/>
                  </a:lnTo>
                  <a:lnTo>
                    <a:pt x="3985" y="602"/>
                  </a:lnTo>
                  <a:lnTo>
                    <a:pt x="3984" y="603"/>
                  </a:lnTo>
                  <a:lnTo>
                    <a:pt x="3975" y="616"/>
                  </a:lnTo>
                  <a:lnTo>
                    <a:pt x="3966" y="630"/>
                  </a:lnTo>
                  <a:lnTo>
                    <a:pt x="3957" y="642"/>
                  </a:lnTo>
                  <a:lnTo>
                    <a:pt x="3945" y="651"/>
                  </a:lnTo>
                  <a:lnTo>
                    <a:pt x="3929" y="658"/>
                  </a:lnTo>
                  <a:lnTo>
                    <a:pt x="3928" y="652"/>
                  </a:lnTo>
                  <a:lnTo>
                    <a:pt x="3928" y="651"/>
                  </a:lnTo>
                  <a:lnTo>
                    <a:pt x="3926" y="647"/>
                  </a:lnTo>
                  <a:lnTo>
                    <a:pt x="3926" y="642"/>
                  </a:lnTo>
                  <a:lnTo>
                    <a:pt x="3928" y="640"/>
                  </a:lnTo>
                  <a:lnTo>
                    <a:pt x="3928" y="638"/>
                  </a:lnTo>
                  <a:lnTo>
                    <a:pt x="3928" y="637"/>
                  </a:lnTo>
                  <a:lnTo>
                    <a:pt x="3929" y="633"/>
                  </a:lnTo>
                  <a:lnTo>
                    <a:pt x="3929" y="630"/>
                  </a:lnTo>
                  <a:lnTo>
                    <a:pt x="3924" y="626"/>
                  </a:lnTo>
                  <a:lnTo>
                    <a:pt x="3919" y="624"/>
                  </a:lnTo>
                  <a:lnTo>
                    <a:pt x="3915" y="623"/>
                  </a:lnTo>
                  <a:lnTo>
                    <a:pt x="3910" y="621"/>
                  </a:lnTo>
                  <a:lnTo>
                    <a:pt x="3907" y="623"/>
                  </a:lnTo>
                  <a:lnTo>
                    <a:pt x="3898" y="628"/>
                  </a:lnTo>
                  <a:lnTo>
                    <a:pt x="3886" y="638"/>
                  </a:lnTo>
                  <a:lnTo>
                    <a:pt x="3875" y="651"/>
                  </a:lnTo>
                  <a:lnTo>
                    <a:pt x="3865" y="663"/>
                  </a:lnTo>
                  <a:lnTo>
                    <a:pt x="3860" y="672"/>
                  </a:lnTo>
                  <a:lnTo>
                    <a:pt x="3860" y="675"/>
                  </a:lnTo>
                  <a:lnTo>
                    <a:pt x="3860" y="679"/>
                  </a:lnTo>
                  <a:lnTo>
                    <a:pt x="3861" y="682"/>
                  </a:lnTo>
                  <a:lnTo>
                    <a:pt x="3863" y="687"/>
                  </a:lnTo>
                  <a:lnTo>
                    <a:pt x="3865" y="691"/>
                  </a:lnTo>
                  <a:lnTo>
                    <a:pt x="3865" y="694"/>
                  </a:lnTo>
                  <a:lnTo>
                    <a:pt x="3854" y="699"/>
                  </a:lnTo>
                  <a:lnTo>
                    <a:pt x="3842" y="701"/>
                  </a:lnTo>
                  <a:lnTo>
                    <a:pt x="3826" y="703"/>
                  </a:lnTo>
                  <a:lnTo>
                    <a:pt x="3811" y="703"/>
                  </a:lnTo>
                  <a:lnTo>
                    <a:pt x="3811" y="684"/>
                  </a:lnTo>
                  <a:lnTo>
                    <a:pt x="3795" y="687"/>
                  </a:lnTo>
                  <a:lnTo>
                    <a:pt x="3781" y="693"/>
                  </a:lnTo>
                  <a:lnTo>
                    <a:pt x="3769" y="691"/>
                  </a:lnTo>
                  <a:lnTo>
                    <a:pt x="3760" y="680"/>
                  </a:lnTo>
                  <a:lnTo>
                    <a:pt x="3725" y="675"/>
                  </a:lnTo>
                  <a:lnTo>
                    <a:pt x="3713" y="687"/>
                  </a:lnTo>
                  <a:lnTo>
                    <a:pt x="3699" y="696"/>
                  </a:lnTo>
                  <a:lnTo>
                    <a:pt x="3687" y="706"/>
                  </a:lnTo>
                  <a:lnTo>
                    <a:pt x="3680" y="719"/>
                  </a:lnTo>
                  <a:lnTo>
                    <a:pt x="3673" y="731"/>
                  </a:lnTo>
                  <a:lnTo>
                    <a:pt x="3666" y="743"/>
                  </a:lnTo>
                  <a:lnTo>
                    <a:pt x="3657" y="752"/>
                  </a:lnTo>
                  <a:lnTo>
                    <a:pt x="3629" y="761"/>
                  </a:lnTo>
                  <a:lnTo>
                    <a:pt x="3622" y="768"/>
                  </a:lnTo>
                  <a:lnTo>
                    <a:pt x="3617" y="776"/>
                  </a:lnTo>
                  <a:lnTo>
                    <a:pt x="3612" y="783"/>
                  </a:lnTo>
                  <a:lnTo>
                    <a:pt x="3600" y="792"/>
                  </a:lnTo>
                  <a:lnTo>
                    <a:pt x="3600" y="802"/>
                  </a:lnTo>
                  <a:lnTo>
                    <a:pt x="3615" y="802"/>
                  </a:lnTo>
                  <a:lnTo>
                    <a:pt x="3617" y="808"/>
                  </a:lnTo>
                  <a:lnTo>
                    <a:pt x="3619" y="811"/>
                  </a:lnTo>
                  <a:lnTo>
                    <a:pt x="3620" y="815"/>
                  </a:lnTo>
                  <a:lnTo>
                    <a:pt x="3624" y="818"/>
                  </a:lnTo>
                  <a:lnTo>
                    <a:pt x="3627" y="820"/>
                  </a:lnTo>
                  <a:lnTo>
                    <a:pt x="3634" y="822"/>
                  </a:lnTo>
                  <a:lnTo>
                    <a:pt x="3638" y="818"/>
                  </a:lnTo>
                  <a:lnTo>
                    <a:pt x="3641" y="816"/>
                  </a:lnTo>
                  <a:lnTo>
                    <a:pt x="3647" y="815"/>
                  </a:lnTo>
                  <a:lnTo>
                    <a:pt x="3652" y="815"/>
                  </a:lnTo>
                  <a:lnTo>
                    <a:pt x="3661" y="815"/>
                  </a:lnTo>
                  <a:lnTo>
                    <a:pt x="3668" y="823"/>
                  </a:lnTo>
                  <a:lnTo>
                    <a:pt x="3673" y="830"/>
                  </a:lnTo>
                  <a:lnTo>
                    <a:pt x="3676" y="839"/>
                  </a:lnTo>
                  <a:lnTo>
                    <a:pt x="3680" y="853"/>
                  </a:lnTo>
                  <a:lnTo>
                    <a:pt x="3682" y="862"/>
                  </a:lnTo>
                  <a:lnTo>
                    <a:pt x="3680" y="867"/>
                  </a:lnTo>
                  <a:lnTo>
                    <a:pt x="3675" y="872"/>
                  </a:lnTo>
                  <a:lnTo>
                    <a:pt x="3673" y="881"/>
                  </a:lnTo>
                  <a:lnTo>
                    <a:pt x="3673" y="891"/>
                  </a:lnTo>
                  <a:lnTo>
                    <a:pt x="3676" y="900"/>
                  </a:lnTo>
                  <a:lnTo>
                    <a:pt x="3680" y="909"/>
                  </a:lnTo>
                  <a:lnTo>
                    <a:pt x="3683" y="921"/>
                  </a:lnTo>
                  <a:lnTo>
                    <a:pt x="3673" y="932"/>
                  </a:lnTo>
                  <a:lnTo>
                    <a:pt x="3666" y="944"/>
                  </a:lnTo>
                  <a:lnTo>
                    <a:pt x="3661" y="956"/>
                  </a:lnTo>
                  <a:lnTo>
                    <a:pt x="3654" y="972"/>
                  </a:lnTo>
                  <a:lnTo>
                    <a:pt x="3650" y="975"/>
                  </a:lnTo>
                  <a:lnTo>
                    <a:pt x="3641" y="986"/>
                  </a:lnTo>
                  <a:lnTo>
                    <a:pt x="3631" y="998"/>
                  </a:lnTo>
                  <a:lnTo>
                    <a:pt x="3620" y="1012"/>
                  </a:lnTo>
                  <a:lnTo>
                    <a:pt x="3608" y="1024"/>
                  </a:lnTo>
                  <a:lnTo>
                    <a:pt x="3598" y="1036"/>
                  </a:lnTo>
                  <a:lnTo>
                    <a:pt x="3591" y="1045"/>
                  </a:lnTo>
                  <a:lnTo>
                    <a:pt x="3587" y="1049"/>
                  </a:lnTo>
                  <a:lnTo>
                    <a:pt x="3575" y="1052"/>
                  </a:lnTo>
                  <a:lnTo>
                    <a:pt x="3563" y="1050"/>
                  </a:lnTo>
                  <a:lnTo>
                    <a:pt x="3552" y="1050"/>
                  </a:lnTo>
                  <a:lnTo>
                    <a:pt x="3542" y="1052"/>
                  </a:lnTo>
                  <a:lnTo>
                    <a:pt x="3533" y="1061"/>
                  </a:lnTo>
                  <a:lnTo>
                    <a:pt x="3526" y="1071"/>
                  </a:lnTo>
                  <a:lnTo>
                    <a:pt x="3521" y="1082"/>
                  </a:lnTo>
                  <a:lnTo>
                    <a:pt x="3514" y="1092"/>
                  </a:lnTo>
                  <a:lnTo>
                    <a:pt x="3504" y="1099"/>
                  </a:lnTo>
                  <a:lnTo>
                    <a:pt x="3502" y="1099"/>
                  </a:lnTo>
                  <a:lnTo>
                    <a:pt x="3500" y="1101"/>
                  </a:lnTo>
                  <a:lnTo>
                    <a:pt x="3498" y="1101"/>
                  </a:lnTo>
                  <a:lnTo>
                    <a:pt x="3495" y="1101"/>
                  </a:lnTo>
                  <a:lnTo>
                    <a:pt x="3491" y="1103"/>
                  </a:lnTo>
                  <a:lnTo>
                    <a:pt x="3495" y="1113"/>
                  </a:lnTo>
                  <a:lnTo>
                    <a:pt x="3502" y="1124"/>
                  </a:lnTo>
                  <a:lnTo>
                    <a:pt x="3507" y="1136"/>
                  </a:lnTo>
                  <a:lnTo>
                    <a:pt x="3514" y="1148"/>
                  </a:lnTo>
                  <a:lnTo>
                    <a:pt x="3517" y="1159"/>
                  </a:lnTo>
                  <a:lnTo>
                    <a:pt x="3519" y="1171"/>
                  </a:lnTo>
                  <a:lnTo>
                    <a:pt x="3516" y="1179"/>
                  </a:lnTo>
                  <a:lnTo>
                    <a:pt x="3509" y="1186"/>
                  </a:lnTo>
                  <a:lnTo>
                    <a:pt x="3495" y="1192"/>
                  </a:lnTo>
                  <a:lnTo>
                    <a:pt x="3472" y="1195"/>
                  </a:lnTo>
                  <a:lnTo>
                    <a:pt x="3472" y="1186"/>
                  </a:lnTo>
                  <a:lnTo>
                    <a:pt x="3470" y="1178"/>
                  </a:lnTo>
                  <a:lnTo>
                    <a:pt x="3470" y="1166"/>
                  </a:lnTo>
                  <a:lnTo>
                    <a:pt x="3472" y="1152"/>
                  </a:lnTo>
                  <a:lnTo>
                    <a:pt x="3472" y="1141"/>
                  </a:lnTo>
                  <a:lnTo>
                    <a:pt x="3467" y="1141"/>
                  </a:lnTo>
                  <a:lnTo>
                    <a:pt x="3463" y="1141"/>
                  </a:lnTo>
                  <a:lnTo>
                    <a:pt x="3460" y="1141"/>
                  </a:lnTo>
                  <a:lnTo>
                    <a:pt x="3458" y="1141"/>
                  </a:lnTo>
                  <a:lnTo>
                    <a:pt x="3456" y="1139"/>
                  </a:lnTo>
                  <a:lnTo>
                    <a:pt x="3453" y="1138"/>
                  </a:lnTo>
                  <a:lnTo>
                    <a:pt x="3449" y="1132"/>
                  </a:lnTo>
                  <a:lnTo>
                    <a:pt x="3453" y="1127"/>
                  </a:lnTo>
                  <a:lnTo>
                    <a:pt x="3456" y="1122"/>
                  </a:lnTo>
                  <a:lnTo>
                    <a:pt x="3458" y="1117"/>
                  </a:lnTo>
                  <a:lnTo>
                    <a:pt x="3462" y="1110"/>
                  </a:lnTo>
                  <a:lnTo>
                    <a:pt x="3453" y="1110"/>
                  </a:lnTo>
                  <a:lnTo>
                    <a:pt x="3442" y="1108"/>
                  </a:lnTo>
                  <a:lnTo>
                    <a:pt x="3430" y="1111"/>
                  </a:lnTo>
                  <a:lnTo>
                    <a:pt x="3416" y="1117"/>
                  </a:lnTo>
                  <a:lnTo>
                    <a:pt x="3404" y="1122"/>
                  </a:lnTo>
                  <a:lnTo>
                    <a:pt x="3404" y="1118"/>
                  </a:lnTo>
                  <a:lnTo>
                    <a:pt x="3406" y="1113"/>
                  </a:lnTo>
                  <a:lnTo>
                    <a:pt x="3408" y="1110"/>
                  </a:lnTo>
                  <a:lnTo>
                    <a:pt x="3409" y="1104"/>
                  </a:lnTo>
                  <a:lnTo>
                    <a:pt x="3411" y="1101"/>
                  </a:lnTo>
                  <a:lnTo>
                    <a:pt x="3414" y="1094"/>
                  </a:lnTo>
                  <a:lnTo>
                    <a:pt x="3411" y="1094"/>
                  </a:lnTo>
                  <a:lnTo>
                    <a:pt x="3408" y="1092"/>
                  </a:lnTo>
                  <a:lnTo>
                    <a:pt x="3404" y="1092"/>
                  </a:lnTo>
                  <a:lnTo>
                    <a:pt x="3399" y="1090"/>
                  </a:lnTo>
                  <a:lnTo>
                    <a:pt x="3388" y="1101"/>
                  </a:lnTo>
                  <a:lnTo>
                    <a:pt x="3376" y="1110"/>
                  </a:lnTo>
                  <a:lnTo>
                    <a:pt x="3364" y="1120"/>
                  </a:lnTo>
                  <a:lnTo>
                    <a:pt x="3357" y="1132"/>
                  </a:lnTo>
                  <a:lnTo>
                    <a:pt x="3364" y="1136"/>
                  </a:lnTo>
                  <a:lnTo>
                    <a:pt x="3369" y="1139"/>
                  </a:lnTo>
                  <a:lnTo>
                    <a:pt x="3373" y="1143"/>
                  </a:lnTo>
                  <a:lnTo>
                    <a:pt x="3376" y="1146"/>
                  </a:lnTo>
                  <a:lnTo>
                    <a:pt x="3380" y="1152"/>
                  </a:lnTo>
                  <a:lnTo>
                    <a:pt x="3390" y="1146"/>
                  </a:lnTo>
                  <a:lnTo>
                    <a:pt x="3399" y="1143"/>
                  </a:lnTo>
                  <a:lnTo>
                    <a:pt x="3408" y="1143"/>
                  </a:lnTo>
                  <a:lnTo>
                    <a:pt x="3418" y="1148"/>
                  </a:lnTo>
                  <a:lnTo>
                    <a:pt x="3423" y="1148"/>
                  </a:lnTo>
                  <a:lnTo>
                    <a:pt x="3423" y="1160"/>
                  </a:lnTo>
                  <a:lnTo>
                    <a:pt x="3404" y="1160"/>
                  </a:lnTo>
                  <a:lnTo>
                    <a:pt x="3397" y="1169"/>
                  </a:lnTo>
                  <a:lnTo>
                    <a:pt x="3390" y="1176"/>
                  </a:lnTo>
                  <a:lnTo>
                    <a:pt x="3385" y="1183"/>
                  </a:lnTo>
                  <a:lnTo>
                    <a:pt x="3380" y="1195"/>
                  </a:lnTo>
                  <a:lnTo>
                    <a:pt x="3394" y="1204"/>
                  </a:lnTo>
                  <a:lnTo>
                    <a:pt x="3402" y="1218"/>
                  </a:lnTo>
                  <a:lnTo>
                    <a:pt x="3409" y="1237"/>
                  </a:lnTo>
                  <a:lnTo>
                    <a:pt x="3413" y="1256"/>
                  </a:lnTo>
                  <a:lnTo>
                    <a:pt x="3414" y="1277"/>
                  </a:lnTo>
                  <a:lnTo>
                    <a:pt x="3414" y="1295"/>
                  </a:lnTo>
                  <a:lnTo>
                    <a:pt x="3402" y="1303"/>
                  </a:lnTo>
                  <a:lnTo>
                    <a:pt x="3395" y="1317"/>
                  </a:lnTo>
                  <a:lnTo>
                    <a:pt x="3388" y="1330"/>
                  </a:lnTo>
                  <a:lnTo>
                    <a:pt x="3380" y="1344"/>
                  </a:lnTo>
                  <a:lnTo>
                    <a:pt x="3362" y="1363"/>
                  </a:lnTo>
                  <a:lnTo>
                    <a:pt x="3339" y="1377"/>
                  </a:lnTo>
                  <a:lnTo>
                    <a:pt x="3315" y="1387"/>
                  </a:lnTo>
                  <a:lnTo>
                    <a:pt x="3287" y="1396"/>
                  </a:lnTo>
                  <a:lnTo>
                    <a:pt x="3261" y="1401"/>
                  </a:lnTo>
                  <a:lnTo>
                    <a:pt x="3261" y="1408"/>
                  </a:lnTo>
                  <a:lnTo>
                    <a:pt x="3261" y="1412"/>
                  </a:lnTo>
                  <a:lnTo>
                    <a:pt x="3261" y="1415"/>
                  </a:lnTo>
                  <a:lnTo>
                    <a:pt x="3261" y="1417"/>
                  </a:lnTo>
                  <a:lnTo>
                    <a:pt x="3263" y="1419"/>
                  </a:lnTo>
                  <a:lnTo>
                    <a:pt x="3263" y="1424"/>
                  </a:lnTo>
                  <a:lnTo>
                    <a:pt x="3264" y="1429"/>
                  </a:lnTo>
                  <a:lnTo>
                    <a:pt x="3261" y="1433"/>
                  </a:lnTo>
                  <a:lnTo>
                    <a:pt x="3257" y="1436"/>
                  </a:lnTo>
                  <a:lnTo>
                    <a:pt x="3256" y="1438"/>
                  </a:lnTo>
                  <a:lnTo>
                    <a:pt x="3252" y="1441"/>
                  </a:lnTo>
                  <a:lnTo>
                    <a:pt x="3245" y="1445"/>
                  </a:lnTo>
                  <a:lnTo>
                    <a:pt x="3243" y="1445"/>
                  </a:lnTo>
                  <a:lnTo>
                    <a:pt x="3242" y="1447"/>
                  </a:lnTo>
                  <a:lnTo>
                    <a:pt x="3240" y="1447"/>
                  </a:lnTo>
                  <a:lnTo>
                    <a:pt x="3238" y="1447"/>
                  </a:lnTo>
                  <a:lnTo>
                    <a:pt x="3235" y="1448"/>
                  </a:lnTo>
                  <a:lnTo>
                    <a:pt x="3233" y="1443"/>
                  </a:lnTo>
                  <a:lnTo>
                    <a:pt x="3231" y="1438"/>
                  </a:lnTo>
                  <a:lnTo>
                    <a:pt x="3231" y="1433"/>
                  </a:lnTo>
                  <a:lnTo>
                    <a:pt x="3231" y="1424"/>
                  </a:lnTo>
                  <a:lnTo>
                    <a:pt x="3235" y="1422"/>
                  </a:lnTo>
                  <a:lnTo>
                    <a:pt x="3238" y="1422"/>
                  </a:lnTo>
                  <a:lnTo>
                    <a:pt x="3242" y="1420"/>
                  </a:lnTo>
                  <a:lnTo>
                    <a:pt x="3243" y="1417"/>
                  </a:lnTo>
                  <a:lnTo>
                    <a:pt x="3245" y="1413"/>
                  </a:lnTo>
                  <a:lnTo>
                    <a:pt x="3243" y="1410"/>
                  </a:lnTo>
                  <a:lnTo>
                    <a:pt x="3240" y="1405"/>
                  </a:lnTo>
                  <a:lnTo>
                    <a:pt x="3238" y="1401"/>
                  </a:lnTo>
                  <a:lnTo>
                    <a:pt x="3235" y="1399"/>
                  </a:lnTo>
                  <a:lnTo>
                    <a:pt x="3233" y="1399"/>
                  </a:lnTo>
                  <a:lnTo>
                    <a:pt x="3228" y="1398"/>
                  </a:lnTo>
                  <a:lnTo>
                    <a:pt x="3222" y="1398"/>
                  </a:lnTo>
                  <a:lnTo>
                    <a:pt x="3216" y="1406"/>
                  </a:lnTo>
                  <a:lnTo>
                    <a:pt x="3209" y="1412"/>
                  </a:lnTo>
                  <a:lnTo>
                    <a:pt x="3203" y="1417"/>
                  </a:lnTo>
                  <a:lnTo>
                    <a:pt x="3198" y="1426"/>
                  </a:lnTo>
                  <a:lnTo>
                    <a:pt x="3196" y="1440"/>
                  </a:lnTo>
                  <a:lnTo>
                    <a:pt x="3212" y="1455"/>
                  </a:lnTo>
                  <a:lnTo>
                    <a:pt x="3224" y="1471"/>
                  </a:lnTo>
                  <a:lnTo>
                    <a:pt x="3235" y="1488"/>
                  </a:lnTo>
                  <a:lnTo>
                    <a:pt x="3240" y="1511"/>
                  </a:lnTo>
                  <a:lnTo>
                    <a:pt x="3242" y="1539"/>
                  </a:lnTo>
                  <a:lnTo>
                    <a:pt x="3184" y="1586"/>
                  </a:lnTo>
                  <a:lnTo>
                    <a:pt x="3177" y="1586"/>
                  </a:lnTo>
                  <a:lnTo>
                    <a:pt x="3172" y="1567"/>
                  </a:lnTo>
                  <a:lnTo>
                    <a:pt x="3161" y="1553"/>
                  </a:lnTo>
                  <a:lnTo>
                    <a:pt x="3147" y="1541"/>
                  </a:lnTo>
                  <a:lnTo>
                    <a:pt x="3132" y="1529"/>
                  </a:lnTo>
                  <a:lnTo>
                    <a:pt x="3116" y="1516"/>
                  </a:lnTo>
                  <a:lnTo>
                    <a:pt x="3109" y="1544"/>
                  </a:lnTo>
                  <a:lnTo>
                    <a:pt x="3100" y="1567"/>
                  </a:lnTo>
                  <a:lnTo>
                    <a:pt x="3109" y="1572"/>
                  </a:lnTo>
                  <a:lnTo>
                    <a:pt x="3113" y="1579"/>
                  </a:lnTo>
                  <a:lnTo>
                    <a:pt x="3114" y="1588"/>
                  </a:lnTo>
                  <a:lnTo>
                    <a:pt x="3120" y="1598"/>
                  </a:lnTo>
                  <a:lnTo>
                    <a:pt x="3121" y="1600"/>
                  </a:lnTo>
                  <a:lnTo>
                    <a:pt x="3125" y="1600"/>
                  </a:lnTo>
                  <a:lnTo>
                    <a:pt x="3128" y="1600"/>
                  </a:lnTo>
                  <a:lnTo>
                    <a:pt x="3132" y="1600"/>
                  </a:lnTo>
                  <a:lnTo>
                    <a:pt x="3135" y="1602"/>
                  </a:lnTo>
                  <a:lnTo>
                    <a:pt x="3149" y="1616"/>
                  </a:lnTo>
                  <a:lnTo>
                    <a:pt x="3160" y="1637"/>
                  </a:lnTo>
                  <a:lnTo>
                    <a:pt x="3167" y="1661"/>
                  </a:lnTo>
                  <a:lnTo>
                    <a:pt x="3168" y="1686"/>
                  </a:lnTo>
                  <a:lnTo>
                    <a:pt x="3158" y="1686"/>
                  </a:lnTo>
                  <a:lnTo>
                    <a:pt x="3147" y="1677"/>
                  </a:lnTo>
                  <a:lnTo>
                    <a:pt x="3137" y="1672"/>
                  </a:lnTo>
                  <a:lnTo>
                    <a:pt x="3135" y="1670"/>
                  </a:lnTo>
                  <a:lnTo>
                    <a:pt x="3126" y="1663"/>
                  </a:lnTo>
                  <a:lnTo>
                    <a:pt x="3120" y="1649"/>
                  </a:lnTo>
                  <a:lnTo>
                    <a:pt x="3116" y="1633"/>
                  </a:lnTo>
                  <a:lnTo>
                    <a:pt x="3111" y="1619"/>
                  </a:lnTo>
                  <a:lnTo>
                    <a:pt x="3106" y="1605"/>
                  </a:lnTo>
                  <a:lnTo>
                    <a:pt x="3097" y="1593"/>
                  </a:lnTo>
                  <a:lnTo>
                    <a:pt x="3097" y="1590"/>
                  </a:lnTo>
                  <a:lnTo>
                    <a:pt x="3088" y="1593"/>
                  </a:lnTo>
                  <a:lnTo>
                    <a:pt x="3088" y="1590"/>
                  </a:lnTo>
                  <a:lnTo>
                    <a:pt x="3085" y="1576"/>
                  </a:lnTo>
                  <a:lnTo>
                    <a:pt x="3085" y="1558"/>
                  </a:lnTo>
                  <a:lnTo>
                    <a:pt x="3085" y="1539"/>
                  </a:lnTo>
                  <a:lnTo>
                    <a:pt x="3085" y="1518"/>
                  </a:lnTo>
                  <a:lnTo>
                    <a:pt x="3083" y="1499"/>
                  </a:lnTo>
                  <a:lnTo>
                    <a:pt x="3076" y="1483"/>
                  </a:lnTo>
                  <a:lnTo>
                    <a:pt x="3065" y="1471"/>
                  </a:lnTo>
                  <a:lnTo>
                    <a:pt x="3062" y="1474"/>
                  </a:lnTo>
                  <a:lnTo>
                    <a:pt x="3057" y="1478"/>
                  </a:lnTo>
                  <a:lnTo>
                    <a:pt x="3053" y="1480"/>
                  </a:lnTo>
                  <a:lnTo>
                    <a:pt x="3046" y="1481"/>
                  </a:lnTo>
                  <a:lnTo>
                    <a:pt x="3039" y="1481"/>
                  </a:lnTo>
                  <a:lnTo>
                    <a:pt x="3037" y="1481"/>
                  </a:lnTo>
                  <a:lnTo>
                    <a:pt x="3037" y="1480"/>
                  </a:lnTo>
                  <a:lnTo>
                    <a:pt x="3037" y="1480"/>
                  </a:lnTo>
                  <a:lnTo>
                    <a:pt x="3037" y="1480"/>
                  </a:lnTo>
                  <a:lnTo>
                    <a:pt x="3036" y="1480"/>
                  </a:lnTo>
                  <a:lnTo>
                    <a:pt x="3034" y="1478"/>
                  </a:lnTo>
                  <a:lnTo>
                    <a:pt x="3034" y="1457"/>
                  </a:lnTo>
                  <a:lnTo>
                    <a:pt x="3029" y="1440"/>
                  </a:lnTo>
                  <a:lnTo>
                    <a:pt x="3022" y="1426"/>
                  </a:lnTo>
                  <a:lnTo>
                    <a:pt x="3011" y="1413"/>
                  </a:lnTo>
                  <a:lnTo>
                    <a:pt x="3003" y="1399"/>
                  </a:lnTo>
                  <a:lnTo>
                    <a:pt x="2992" y="1382"/>
                  </a:lnTo>
                  <a:lnTo>
                    <a:pt x="2989" y="1385"/>
                  </a:lnTo>
                  <a:lnTo>
                    <a:pt x="2987" y="1387"/>
                  </a:lnTo>
                  <a:lnTo>
                    <a:pt x="2985" y="1391"/>
                  </a:lnTo>
                  <a:lnTo>
                    <a:pt x="2983" y="1392"/>
                  </a:lnTo>
                  <a:lnTo>
                    <a:pt x="2982" y="1394"/>
                  </a:lnTo>
                  <a:lnTo>
                    <a:pt x="2966" y="1396"/>
                  </a:lnTo>
                  <a:lnTo>
                    <a:pt x="2952" y="1394"/>
                  </a:lnTo>
                  <a:lnTo>
                    <a:pt x="2938" y="1394"/>
                  </a:lnTo>
                  <a:lnTo>
                    <a:pt x="2934" y="1408"/>
                  </a:lnTo>
                  <a:lnTo>
                    <a:pt x="2929" y="1415"/>
                  </a:lnTo>
                  <a:lnTo>
                    <a:pt x="2926" y="1417"/>
                  </a:lnTo>
                  <a:lnTo>
                    <a:pt x="2919" y="1417"/>
                  </a:lnTo>
                  <a:lnTo>
                    <a:pt x="2912" y="1419"/>
                  </a:lnTo>
                  <a:lnTo>
                    <a:pt x="2905" y="1424"/>
                  </a:lnTo>
                  <a:lnTo>
                    <a:pt x="2893" y="1455"/>
                  </a:lnTo>
                  <a:lnTo>
                    <a:pt x="2877" y="1455"/>
                  </a:lnTo>
                  <a:lnTo>
                    <a:pt x="2868" y="1462"/>
                  </a:lnTo>
                  <a:lnTo>
                    <a:pt x="2859" y="1471"/>
                  </a:lnTo>
                  <a:lnTo>
                    <a:pt x="2847" y="1478"/>
                  </a:lnTo>
                  <a:lnTo>
                    <a:pt x="2844" y="1513"/>
                  </a:lnTo>
                  <a:lnTo>
                    <a:pt x="2835" y="1543"/>
                  </a:lnTo>
                  <a:lnTo>
                    <a:pt x="2823" y="1567"/>
                  </a:lnTo>
                  <a:lnTo>
                    <a:pt x="2804" y="1590"/>
                  </a:lnTo>
                  <a:lnTo>
                    <a:pt x="2802" y="1590"/>
                  </a:lnTo>
                  <a:lnTo>
                    <a:pt x="2800" y="1588"/>
                  </a:lnTo>
                  <a:lnTo>
                    <a:pt x="2798" y="1588"/>
                  </a:lnTo>
                  <a:lnTo>
                    <a:pt x="2798" y="1588"/>
                  </a:lnTo>
                  <a:lnTo>
                    <a:pt x="2797" y="1586"/>
                  </a:lnTo>
                  <a:lnTo>
                    <a:pt x="2786" y="1574"/>
                  </a:lnTo>
                  <a:lnTo>
                    <a:pt x="2776" y="1555"/>
                  </a:lnTo>
                  <a:lnTo>
                    <a:pt x="2770" y="1539"/>
                  </a:lnTo>
                  <a:lnTo>
                    <a:pt x="2769" y="1536"/>
                  </a:lnTo>
                  <a:lnTo>
                    <a:pt x="2770" y="1532"/>
                  </a:lnTo>
                  <a:lnTo>
                    <a:pt x="2772" y="1529"/>
                  </a:lnTo>
                  <a:lnTo>
                    <a:pt x="2774" y="1527"/>
                  </a:lnTo>
                  <a:lnTo>
                    <a:pt x="2774" y="1525"/>
                  </a:lnTo>
                  <a:lnTo>
                    <a:pt x="2756" y="1499"/>
                  </a:lnTo>
                  <a:lnTo>
                    <a:pt x="2744" y="1471"/>
                  </a:lnTo>
                  <a:lnTo>
                    <a:pt x="2736" y="1441"/>
                  </a:lnTo>
                  <a:lnTo>
                    <a:pt x="2732" y="1405"/>
                  </a:lnTo>
                  <a:lnTo>
                    <a:pt x="2720" y="1406"/>
                  </a:lnTo>
                  <a:lnTo>
                    <a:pt x="2711" y="1406"/>
                  </a:lnTo>
                  <a:lnTo>
                    <a:pt x="2701" y="1405"/>
                  </a:lnTo>
                  <a:lnTo>
                    <a:pt x="2697" y="1401"/>
                  </a:lnTo>
                  <a:lnTo>
                    <a:pt x="2692" y="1398"/>
                  </a:lnTo>
                  <a:lnTo>
                    <a:pt x="2688" y="1394"/>
                  </a:lnTo>
                  <a:lnTo>
                    <a:pt x="2685" y="1391"/>
                  </a:lnTo>
                  <a:lnTo>
                    <a:pt x="2688" y="1378"/>
                  </a:lnTo>
                  <a:lnTo>
                    <a:pt x="2681" y="1368"/>
                  </a:lnTo>
                  <a:lnTo>
                    <a:pt x="2669" y="1359"/>
                  </a:lnTo>
                  <a:lnTo>
                    <a:pt x="2657" y="1351"/>
                  </a:lnTo>
                  <a:lnTo>
                    <a:pt x="2646" y="1340"/>
                  </a:lnTo>
                  <a:lnTo>
                    <a:pt x="2617" y="1344"/>
                  </a:lnTo>
                  <a:lnTo>
                    <a:pt x="2587" y="1344"/>
                  </a:lnTo>
                  <a:lnTo>
                    <a:pt x="2557" y="1342"/>
                  </a:lnTo>
                  <a:lnTo>
                    <a:pt x="2528" y="1340"/>
                  </a:lnTo>
                  <a:lnTo>
                    <a:pt x="2523" y="1330"/>
                  </a:lnTo>
                  <a:lnTo>
                    <a:pt x="2516" y="1317"/>
                  </a:lnTo>
                  <a:lnTo>
                    <a:pt x="2505" y="1321"/>
                  </a:lnTo>
                  <a:lnTo>
                    <a:pt x="2498" y="1323"/>
                  </a:lnTo>
                  <a:lnTo>
                    <a:pt x="2489" y="1324"/>
                  </a:lnTo>
                  <a:lnTo>
                    <a:pt x="2477" y="1324"/>
                  </a:lnTo>
                  <a:lnTo>
                    <a:pt x="2467" y="1317"/>
                  </a:lnTo>
                  <a:lnTo>
                    <a:pt x="2456" y="1312"/>
                  </a:lnTo>
                  <a:lnTo>
                    <a:pt x="2444" y="1305"/>
                  </a:lnTo>
                  <a:lnTo>
                    <a:pt x="2435" y="1298"/>
                  </a:lnTo>
                  <a:lnTo>
                    <a:pt x="2432" y="1288"/>
                  </a:lnTo>
                  <a:lnTo>
                    <a:pt x="2427" y="1279"/>
                  </a:lnTo>
                  <a:lnTo>
                    <a:pt x="2416" y="1270"/>
                  </a:lnTo>
                  <a:lnTo>
                    <a:pt x="2414" y="1270"/>
                  </a:lnTo>
                  <a:lnTo>
                    <a:pt x="2413" y="1270"/>
                  </a:lnTo>
                  <a:lnTo>
                    <a:pt x="2411" y="1270"/>
                  </a:lnTo>
                  <a:lnTo>
                    <a:pt x="2407" y="1270"/>
                  </a:lnTo>
                  <a:lnTo>
                    <a:pt x="2400" y="1270"/>
                  </a:lnTo>
                  <a:lnTo>
                    <a:pt x="2404" y="1284"/>
                  </a:lnTo>
                  <a:lnTo>
                    <a:pt x="2409" y="1300"/>
                  </a:lnTo>
                  <a:lnTo>
                    <a:pt x="2418" y="1316"/>
                  </a:lnTo>
                  <a:lnTo>
                    <a:pt x="2425" y="1330"/>
                  </a:lnTo>
                  <a:lnTo>
                    <a:pt x="2432" y="1340"/>
                  </a:lnTo>
                  <a:lnTo>
                    <a:pt x="2434" y="1335"/>
                  </a:lnTo>
                  <a:lnTo>
                    <a:pt x="2435" y="1333"/>
                  </a:lnTo>
                  <a:lnTo>
                    <a:pt x="2435" y="1331"/>
                  </a:lnTo>
                  <a:lnTo>
                    <a:pt x="2437" y="1331"/>
                  </a:lnTo>
                  <a:lnTo>
                    <a:pt x="2439" y="1331"/>
                  </a:lnTo>
                  <a:lnTo>
                    <a:pt x="2444" y="1333"/>
                  </a:lnTo>
                  <a:lnTo>
                    <a:pt x="2446" y="1338"/>
                  </a:lnTo>
                  <a:lnTo>
                    <a:pt x="2448" y="1344"/>
                  </a:lnTo>
                  <a:lnTo>
                    <a:pt x="2448" y="1349"/>
                  </a:lnTo>
                  <a:lnTo>
                    <a:pt x="2449" y="1354"/>
                  </a:lnTo>
                  <a:lnTo>
                    <a:pt x="2451" y="1359"/>
                  </a:lnTo>
                  <a:lnTo>
                    <a:pt x="2458" y="1358"/>
                  </a:lnTo>
                  <a:lnTo>
                    <a:pt x="2467" y="1356"/>
                  </a:lnTo>
                  <a:lnTo>
                    <a:pt x="2477" y="1356"/>
                  </a:lnTo>
                  <a:lnTo>
                    <a:pt x="2493" y="1338"/>
                  </a:lnTo>
                  <a:lnTo>
                    <a:pt x="2512" y="1324"/>
                  </a:lnTo>
                  <a:lnTo>
                    <a:pt x="2514" y="1342"/>
                  </a:lnTo>
                  <a:lnTo>
                    <a:pt x="2516" y="1356"/>
                  </a:lnTo>
                  <a:lnTo>
                    <a:pt x="2542" y="1370"/>
                  </a:lnTo>
                  <a:lnTo>
                    <a:pt x="2563" y="1387"/>
                  </a:lnTo>
                  <a:lnTo>
                    <a:pt x="2556" y="1396"/>
                  </a:lnTo>
                  <a:lnTo>
                    <a:pt x="2550" y="1405"/>
                  </a:lnTo>
                  <a:lnTo>
                    <a:pt x="2544" y="1412"/>
                  </a:lnTo>
                  <a:lnTo>
                    <a:pt x="2531" y="1417"/>
                  </a:lnTo>
                  <a:lnTo>
                    <a:pt x="2531" y="1436"/>
                  </a:lnTo>
                  <a:lnTo>
                    <a:pt x="2514" y="1447"/>
                  </a:lnTo>
                  <a:lnTo>
                    <a:pt x="2496" y="1459"/>
                  </a:lnTo>
                  <a:lnTo>
                    <a:pt x="2496" y="1467"/>
                  </a:lnTo>
                  <a:lnTo>
                    <a:pt x="2474" y="1467"/>
                  </a:lnTo>
                  <a:lnTo>
                    <a:pt x="2461" y="1474"/>
                  </a:lnTo>
                  <a:lnTo>
                    <a:pt x="2451" y="1485"/>
                  </a:lnTo>
                  <a:lnTo>
                    <a:pt x="2439" y="1494"/>
                  </a:lnTo>
                  <a:lnTo>
                    <a:pt x="2423" y="1501"/>
                  </a:lnTo>
                  <a:lnTo>
                    <a:pt x="2407" y="1504"/>
                  </a:lnTo>
                  <a:lnTo>
                    <a:pt x="2390" y="1509"/>
                  </a:lnTo>
                  <a:lnTo>
                    <a:pt x="2376" y="1515"/>
                  </a:lnTo>
                  <a:lnTo>
                    <a:pt x="2364" y="1522"/>
                  </a:lnTo>
                  <a:lnTo>
                    <a:pt x="2352" y="1525"/>
                  </a:lnTo>
                  <a:lnTo>
                    <a:pt x="2343" y="1525"/>
                  </a:lnTo>
                  <a:lnTo>
                    <a:pt x="2339" y="1523"/>
                  </a:lnTo>
                  <a:lnTo>
                    <a:pt x="2338" y="1523"/>
                  </a:lnTo>
                  <a:lnTo>
                    <a:pt x="2336" y="1522"/>
                  </a:lnTo>
                  <a:lnTo>
                    <a:pt x="2336" y="1522"/>
                  </a:lnTo>
                  <a:lnTo>
                    <a:pt x="2334" y="1520"/>
                  </a:lnTo>
                  <a:lnTo>
                    <a:pt x="2332" y="1516"/>
                  </a:lnTo>
                  <a:lnTo>
                    <a:pt x="2327" y="1506"/>
                  </a:lnTo>
                  <a:lnTo>
                    <a:pt x="2325" y="1495"/>
                  </a:lnTo>
                  <a:lnTo>
                    <a:pt x="2325" y="1485"/>
                  </a:lnTo>
                  <a:lnTo>
                    <a:pt x="2324" y="1474"/>
                  </a:lnTo>
                  <a:lnTo>
                    <a:pt x="2315" y="1457"/>
                  </a:lnTo>
                  <a:lnTo>
                    <a:pt x="2303" y="1441"/>
                  </a:lnTo>
                  <a:lnTo>
                    <a:pt x="2290" y="1427"/>
                  </a:lnTo>
                  <a:lnTo>
                    <a:pt x="2278" y="1413"/>
                  </a:lnTo>
                  <a:lnTo>
                    <a:pt x="2275" y="1403"/>
                  </a:lnTo>
                  <a:lnTo>
                    <a:pt x="2273" y="1391"/>
                  </a:lnTo>
                  <a:lnTo>
                    <a:pt x="2271" y="1378"/>
                  </a:lnTo>
                  <a:lnTo>
                    <a:pt x="2266" y="1368"/>
                  </a:lnTo>
                  <a:lnTo>
                    <a:pt x="2247" y="1356"/>
                  </a:lnTo>
                  <a:lnTo>
                    <a:pt x="2242" y="1344"/>
                  </a:lnTo>
                  <a:lnTo>
                    <a:pt x="2236" y="1331"/>
                  </a:lnTo>
                  <a:lnTo>
                    <a:pt x="2231" y="1319"/>
                  </a:lnTo>
                  <a:lnTo>
                    <a:pt x="2224" y="1309"/>
                  </a:lnTo>
                  <a:lnTo>
                    <a:pt x="2214" y="1302"/>
                  </a:lnTo>
                  <a:lnTo>
                    <a:pt x="2208" y="1300"/>
                  </a:lnTo>
                  <a:lnTo>
                    <a:pt x="2207" y="1296"/>
                  </a:lnTo>
                  <a:lnTo>
                    <a:pt x="2203" y="1295"/>
                  </a:lnTo>
                  <a:lnTo>
                    <a:pt x="2200" y="1293"/>
                  </a:lnTo>
                  <a:lnTo>
                    <a:pt x="2196" y="1291"/>
                  </a:lnTo>
                  <a:lnTo>
                    <a:pt x="2193" y="1288"/>
                  </a:lnTo>
                  <a:lnTo>
                    <a:pt x="2189" y="1282"/>
                  </a:lnTo>
                  <a:lnTo>
                    <a:pt x="2186" y="1275"/>
                  </a:lnTo>
                  <a:lnTo>
                    <a:pt x="2182" y="1275"/>
                  </a:lnTo>
                  <a:lnTo>
                    <a:pt x="2182" y="1282"/>
                  </a:lnTo>
                  <a:lnTo>
                    <a:pt x="2194" y="1298"/>
                  </a:lnTo>
                  <a:lnTo>
                    <a:pt x="2205" y="1316"/>
                  </a:lnTo>
                  <a:lnTo>
                    <a:pt x="2212" y="1337"/>
                  </a:lnTo>
                  <a:lnTo>
                    <a:pt x="2219" y="1356"/>
                  </a:lnTo>
                  <a:lnTo>
                    <a:pt x="2228" y="1375"/>
                  </a:lnTo>
                  <a:lnTo>
                    <a:pt x="2231" y="1378"/>
                  </a:lnTo>
                  <a:lnTo>
                    <a:pt x="2236" y="1382"/>
                  </a:lnTo>
                  <a:lnTo>
                    <a:pt x="2240" y="1385"/>
                  </a:lnTo>
                  <a:lnTo>
                    <a:pt x="2245" y="1389"/>
                  </a:lnTo>
                  <a:lnTo>
                    <a:pt x="2247" y="1394"/>
                  </a:lnTo>
                  <a:lnTo>
                    <a:pt x="2247" y="1429"/>
                  </a:lnTo>
                  <a:lnTo>
                    <a:pt x="2250" y="1433"/>
                  </a:lnTo>
                  <a:lnTo>
                    <a:pt x="2254" y="1438"/>
                  </a:lnTo>
                  <a:lnTo>
                    <a:pt x="2259" y="1441"/>
                  </a:lnTo>
                  <a:lnTo>
                    <a:pt x="2264" y="1445"/>
                  </a:lnTo>
                  <a:lnTo>
                    <a:pt x="2266" y="1448"/>
                  </a:lnTo>
                  <a:lnTo>
                    <a:pt x="2269" y="1459"/>
                  </a:lnTo>
                  <a:lnTo>
                    <a:pt x="2271" y="1467"/>
                  </a:lnTo>
                  <a:lnTo>
                    <a:pt x="2275" y="1478"/>
                  </a:lnTo>
                  <a:lnTo>
                    <a:pt x="2285" y="1490"/>
                  </a:lnTo>
                  <a:lnTo>
                    <a:pt x="2301" y="1501"/>
                  </a:lnTo>
                  <a:lnTo>
                    <a:pt x="2318" y="1511"/>
                  </a:lnTo>
                  <a:lnTo>
                    <a:pt x="2332" y="1522"/>
                  </a:lnTo>
                  <a:lnTo>
                    <a:pt x="2336" y="1527"/>
                  </a:lnTo>
                  <a:lnTo>
                    <a:pt x="2336" y="1534"/>
                  </a:lnTo>
                  <a:lnTo>
                    <a:pt x="2336" y="1539"/>
                  </a:lnTo>
                  <a:lnTo>
                    <a:pt x="2338" y="1544"/>
                  </a:lnTo>
                  <a:lnTo>
                    <a:pt x="2343" y="1550"/>
                  </a:lnTo>
                  <a:lnTo>
                    <a:pt x="2358" y="1551"/>
                  </a:lnTo>
                  <a:lnTo>
                    <a:pt x="2376" y="1543"/>
                  </a:lnTo>
                  <a:lnTo>
                    <a:pt x="2400" y="1537"/>
                  </a:lnTo>
                  <a:lnTo>
                    <a:pt x="2423" y="1532"/>
                  </a:lnTo>
                  <a:lnTo>
                    <a:pt x="2444" y="1529"/>
                  </a:lnTo>
                  <a:lnTo>
                    <a:pt x="2444" y="1532"/>
                  </a:lnTo>
                  <a:lnTo>
                    <a:pt x="2439" y="1541"/>
                  </a:lnTo>
                  <a:lnTo>
                    <a:pt x="2439" y="1551"/>
                  </a:lnTo>
                  <a:lnTo>
                    <a:pt x="2435" y="1563"/>
                  </a:lnTo>
                  <a:lnTo>
                    <a:pt x="2428" y="1581"/>
                  </a:lnTo>
                  <a:lnTo>
                    <a:pt x="2418" y="1602"/>
                  </a:lnTo>
                  <a:lnTo>
                    <a:pt x="2406" y="1623"/>
                  </a:lnTo>
                  <a:lnTo>
                    <a:pt x="2393" y="1640"/>
                  </a:lnTo>
                  <a:lnTo>
                    <a:pt x="2374" y="1659"/>
                  </a:lnTo>
                  <a:lnTo>
                    <a:pt x="2353" y="1677"/>
                  </a:lnTo>
                  <a:lnTo>
                    <a:pt x="2331" y="1694"/>
                  </a:lnTo>
                  <a:lnTo>
                    <a:pt x="2310" y="1714"/>
                  </a:lnTo>
                  <a:lnTo>
                    <a:pt x="2292" y="1735"/>
                  </a:lnTo>
                  <a:lnTo>
                    <a:pt x="2278" y="1759"/>
                  </a:lnTo>
                  <a:lnTo>
                    <a:pt x="2273" y="1782"/>
                  </a:lnTo>
                  <a:lnTo>
                    <a:pt x="2276" y="1803"/>
                  </a:lnTo>
                  <a:lnTo>
                    <a:pt x="2283" y="1824"/>
                  </a:lnTo>
                  <a:lnTo>
                    <a:pt x="2290" y="1843"/>
                  </a:lnTo>
                  <a:lnTo>
                    <a:pt x="2297" y="1864"/>
                  </a:lnTo>
                  <a:lnTo>
                    <a:pt x="2303" y="1885"/>
                  </a:lnTo>
                  <a:lnTo>
                    <a:pt x="2301" y="1906"/>
                  </a:lnTo>
                  <a:lnTo>
                    <a:pt x="2290" y="1928"/>
                  </a:lnTo>
                  <a:lnTo>
                    <a:pt x="2275" y="1939"/>
                  </a:lnTo>
                  <a:lnTo>
                    <a:pt x="2257" y="1947"/>
                  </a:lnTo>
                  <a:lnTo>
                    <a:pt x="2240" y="1956"/>
                  </a:lnTo>
                  <a:lnTo>
                    <a:pt x="2226" y="1968"/>
                  </a:lnTo>
                  <a:lnTo>
                    <a:pt x="2217" y="1986"/>
                  </a:lnTo>
                  <a:lnTo>
                    <a:pt x="2226" y="1996"/>
                  </a:lnTo>
                  <a:lnTo>
                    <a:pt x="2233" y="2012"/>
                  </a:lnTo>
                  <a:lnTo>
                    <a:pt x="2236" y="2031"/>
                  </a:lnTo>
                  <a:lnTo>
                    <a:pt x="2231" y="2035"/>
                  </a:lnTo>
                  <a:lnTo>
                    <a:pt x="2228" y="2038"/>
                  </a:lnTo>
                  <a:lnTo>
                    <a:pt x="2226" y="2040"/>
                  </a:lnTo>
                  <a:lnTo>
                    <a:pt x="2222" y="2043"/>
                  </a:lnTo>
                  <a:lnTo>
                    <a:pt x="2221" y="2047"/>
                  </a:lnTo>
                  <a:lnTo>
                    <a:pt x="2217" y="2050"/>
                  </a:lnTo>
                  <a:lnTo>
                    <a:pt x="2198" y="2054"/>
                  </a:lnTo>
                  <a:lnTo>
                    <a:pt x="2193" y="2066"/>
                  </a:lnTo>
                  <a:lnTo>
                    <a:pt x="2191" y="2080"/>
                  </a:lnTo>
                  <a:lnTo>
                    <a:pt x="2189" y="2094"/>
                  </a:lnTo>
                  <a:lnTo>
                    <a:pt x="2186" y="2108"/>
                  </a:lnTo>
                  <a:lnTo>
                    <a:pt x="2163" y="2127"/>
                  </a:lnTo>
                  <a:lnTo>
                    <a:pt x="2156" y="2143"/>
                  </a:lnTo>
                  <a:lnTo>
                    <a:pt x="2147" y="2159"/>
                  </a:lnTo>
                  <a:lnTo>
                    <a:pt x="2130" y="2174"/>
                  </a:lnTo>
                  <a:lnTo>
                    <a:pt x="2109" y="2187"/>
                  </a:lnTo>
                  <a:lnTo>
                    <a:pt x="2083" y="2194"/>
                  </a:lnTo>
                  <a:lnTo>
                    <a:pt x="2057" y="2201"/>
                  </a:lnTo>
                  <a:lnTo>
                    <a:pt x="2030" y="2206"/>
                  </a:lnTo>
                  <a:lnTo>
                    <a:pt x="2006" y="2211"/>
                  </a:lnTo>
                  <a:lnTo>
                    <a:pt x="2001" y="2208"/>
                  </a:lnTo>
                  <a:lnTo>
                    <a:pt x="1997" y="2204"/>
                  </a:lnTo>
                  <a:lnTo>
                    <a:pt x="1994" y="2202"/>
                  </a:lnTo>
                  <a:lnTo>
                    <a:pt x="1990" y="2197"/>
                  </a:lnTo>
                  <a:lnTo>
                    <a:pt x="1987" y="2194"/>
                  </a:lnTo>
                  <a:lnTo>
                    <a:pt x="1985" y="2185"/>
                  </a:lnTo>
                  <a:lnTo>
                    <a:pt x="1985" y="2174"/>
                  </a:lnTo>
                  <a:lnTo>
                    <a:pt x="1985" y="2162"/>
                  </a:lnTo>
                  <a:lnTo>
                    <a:pt x="1983" y="2150"/>
                  </a:lnTo>
                  <a:lnTo>
                    <a:pt x="1973" y="2133"/>
                  </a:lnTo>
                  <a:lnTo>
                    <a:pt x="1959" y="2117"/>
                  </a:lnTo>
                  <a:lnTo>
                    <a:pt x="1945" y="2099"/>
                  </a:lnTo>
                  <a:lnTo>
                    <a:pt x="1936" y="2082"/>
                  </a:lnTo>
                  <a:lnTo>
                    <a:pt x="1940" y="2070"/>
                  </a:lnTo>
                  <a:lnTo>
                    <a:pt x="1940" y="2068"/>
                  </a:lnTo>
                  <a:lnTo>
                    <a:pt x="1936" y="2064"/>
                  </a:lnTo>
                  <a:lnTo>
                    <a:pt x="1933" y="2063"/>
                  </a:lnTo>
                  <a:lnTo>
                    <a:pt x="1931" y="2059"/>
                  </a:lnTo>
                  <a:lnTo>
                    <a:pt x="1929" y="2059"/>
                  </a:lnTo>
                  <a:lnTo>
                    <a:pt x="1927" y="2054"/>
                  </a:lnTo>
                  <a:lnTo>
                    <a:pt x="1929" y="2049"/>
                  </a:lnTo>
                  <a:lnTo>
                    <a:pt x="1929" y="2045"/>
                  </a:lnTo>
                  <a:lnTo>
                    <a:pt x="1931" y="2042"/>
                  </a:lnTo>
                  <a:lnTo>
                    <a:pt x="1933" y="2038"/>
                  </a:lnTo>
                  <a:lnTo>
                    <a:pt x="1926" y="2035"/>
                  </a:lnTo>
                  <a:lnTo>
                    <a:pt x="1926" y="2031"/>
                  </a:lnTo>
                  <a:lnTo>
                    <a:pt x="1926" y="2028"/>
                  </a:lnTo>
                  <a:lnTo>
                    <a:pt x="1927" y="2023"/>
                  </a:lnTo>
                  <a:lnTo>
                    <a:pt x="1929" y="2019"/>
                  </a:lnTo>
                  <a:lnTo>
                    <a:pt x="1929" y="2014"/>
                  </a:lnTo>
                  <a:lnTo>
                    <a:pt x="1929" y="2009"/>
                  </a:lnTo>
                  <a:lnTo>
                    <a:pt x="1922" y="1995"/>
                  </a:lnTo>
                  <a:lnTo>
                    <a:pt x="1912" y="1979"/>
                  </a:lnTo>
                  <a:lnTo>
                    <a:pt x="1901" y="1965"/>
                  </a:lnTo>
                  <a:lnTo>
                    <a:pt x="1894" y="1951"/>
                  </a:lnTo>
                  <a:lnTo>
                    <a:pt x="1892" y="1934"/>
                  </a:lnTo>
                  <a:lnTo>
                    <a:pt x="1896" y="1914"/>
                  </a:lnTo>
                  <a:lnTo>
                    <a:pt x="1903" y="1897"/>
                  </a:lnTo>
                  <a:lnTo>
                    <a:pt x="1913" y="1878"/>
                  </a:lnTo>
                  <a:lnTo>
                    <a:pt x="1920" y="1862"/>
                  </a:lnTo>
                  <a:lnTo>
                    <a:pt x="1926" y="1848"/>
                  </a:lnTo>
                  <a:lnTo>
                    <a:pt x="1919" y="1834"/>
                  </a:lnTo>
                  <a:lnTo>
                    <a:pt x="1917" y="1822"/>
                  </a:lnTo>
                  <a:lnTo>
                    <a:pt x="1917" y="1810"/>
                  </a:lnTo>
                  <a:lnTo>
                    <a:pt x="1913" y="1794"/>
                  </a:lnTo>
                  <a:lnTo>
                    <a:pt x="1903" y="1773"/>
                  </a:lnTo>
                  <a:lnTo>
                    <a:pt x="1887" y="1752"/>
                  </a:lnTo>
                  <a:lnTo>
                    <a:pt x="1872" y="1733"/>
                  </a:lnTo>
                  <a:lnTo>
                    <a:pt x="1856" y="1717"/>
                  </a:lnTo>
                  <a:lnTo>
                    <a:pt x="1861" y="1696"/>
                  </a:lnTo>
                  <a:lnTo>
                    <a:pt x="1866" y="1677"/>
                  </a:lnTo>
                  <a:lnTo>
                    <a:pt x="1872" y="1656"/>
                  </a:lnTo>
                  <a:lnTo>
                    <a:pt x="1866" y="1653"/>
                  </a:lnTo>
                  <a:lnTo>
                    <a:pt x="1863" y="1651"/>
                  </a:lnTo>
                  <a:lnTo>
                    <a:pt x="1859" y="1647"/>
                  </a:lnTo>
                  <a:lnTo>
                    <a:pt x="1856" y="1646"/>
                  </a:lnTo>
                  <a:lnTo>
                    <a:pt x="1851" y="1646"/>
                  </a:lnTo>
                  <a:lnTo>
                    <a:pt x="1844" y="1644"/>
                  </a:lnTo>
                  <a:lnTo>
                    <a:pt x="1840" y="1647"/>
                  </a:lnTo>
                  <a:lnTo>
                    <a:pt x="1838" y="1649"/>
                  </a:lnTo>
                  <a:lnTo>
                    <a:pt x="1833" y="1651"/>
                  </a:lnTo>
                  <a:lnTo>
                    <a:pt x="1828" y="1651"/>
                  </a:lnTo>
                  <a:lnTo>
                    <a:pt x="1821" y="1651"/>
                  </a:lnTo>
                  <a:lnTo>
                    <a:pt x="1802" y="1621"/>
                  </a:lnTo>
                  <a:lnTo>
                    <a:pt x="1789" y="1619"/>
                  </a:lnTo>
                  <a:lnTo>
                    <a:pt x="1777" y="1618"/>
                  </a:lnTo>
                  <a:lnTo>
                    <a:pt x="1763" y="1616"/>
                  </a:lnTo>
                  <a:lnTo>
                    <a:pt x="1746" y="1623"/>
                  </a:lnTo>
                  <a:lnTo>
                    <a:pt x="1728" y="1630"/>
                  </a:lnTo>
                  <a:lnTo>
                    <a:pt x="1714" y="1635"/>
                  </a:lnTo>
                  <a:lnTo>
                    <a:pt x="1680" y="1628"/>
                  </a:lnTo>
                  <a:lnTo>
                    <a:pt x="1676" y="1640"/>
                  </a:lnTo>
                  <a:lnTo>
                    <a:pt x="1664" y="1640"/>
                  </a:lnTo>
                  <a:lnTo>
                    <a:pt x="1653" y="1637"/>
                  </a:lnTo>
                  <a:lnTo>
                    <a:pt x="1645" y="1635"/>
                  </a:lnTo>
                  <a:lnTo>
                    <a:pt x="1641" y="1637"/>
                  </a:lnTo>
                  <a:lnTo>
                    <a:pt x="1638" y="1640"/>
                  </a:lnTo>
                  <a:lnTo>
                    <a:pt x="1632" y="1642"/>
                  </a:lnTo>
                  <a:lnTo>
                    <a:pt x="1625" y="1644"/>
                  </a:lnTo>
                  <a:lnTo>
                    <a:pt x="1615" y="1632"/>
                  </a:lnTo>
                  <a:lnTo>
                    <a:pt x="1601" y="1625"/>
                  </a:lnTo>
                  <a:lnTo>
                    <a:pt x="1587" y="1618"/>
                  </a:lnTo>
                  <a:lnTo>
                    <a:pt x="1573" y="1611"/>
                  </a:lnTo>
                  <a:lnTo>
                    <a:pt x="1561" y="1602"/>
                  </a:lnTo>
                  <a:lnTo>
                    <a:pt x="1552" y="1579"/>
                  </a:lnTo>
                  <a:lnTo>
                    <a:pt x="1542" y="1567"/>
                  </a:lnTo>
                  <a:lnTo>
                    <a:pt x="1526" y="1555"/>
                  </a:lnTo>
                  <a:lnTo>
                    <a:pt x="1512" y="1543"/>
                  </a:lnTo>
                  <a:lnTo>
                    <a:pt x="1503" y="1532"/>
                  </a:lnTo>
                  <a:lnTo>
                    <a:pt x="1503" y="1509"/>
                  </a:lnTo>
                  <a:lnTo>
                    <a:pt x="1500" y="1499"/>
                  </a:lnTo>
                  <a:lnTo>
                    <a:pt x="1501" y="1483"/>
                  </a:lnTo>
                  <a:lnTo>
                    <a:pt x="1505" y="1469"/>
                  </a:lnTo>
                  <a:lnTo>
                    <a:pt x="1508" y="1457"/>
                  </a:lnTo>
                  <a:lnTo>
                    <a:pt x="1510" y="1448"/>
                  </a:lnTo>
                  <a:lnTo>
                    <a:pt x="1510" y="1434"/>
                  </a:lnTo>
                  <a:lnTo>
                    <a:pt x="1507" y="1426"/>
                  </a:lnTo>
                  <a:lnTo>
                    <a:pt x="1501" y="1417"/>
                  </a:lnTo>
                  <a:lnTo>
                    <a:pt x="1498" y="1410"/>
                  </a:lnTo>
                  <a:lnTo>
                    <a:pt x="1498" y="1399"/>
                  </a:lnTo>
                  <a:lnTo>
                    <a:pt x="1501" y="1385"/>
                  </a:lnTo>
                  <a:lnTo>
                    <a:pt x="1508" y="1370"/>
                  </a:lnTo>
                  <a:lnTo>
                    <a:pt x="1515" y="1352"/>
                  </a:lnTo>
                  <a:lnTo>
                    <a:pt x="1522" y="1337"/>
                  </a:lnTo>
                  <a:lnTo>
                    <a:pt x="1529" y="1324"/>
                  </a:lnTo>
                  <a:lnTo>
                    <a:pt x="1533" y="1317"/>
                  </a:lnTo>
                  <a:lnTo>
                    <a:pt x="1545" y="1307"/>
                  </a:lnTo>
                  <a:lnTo>
                    <a:pt x="1559" y="1298"/>
                  </a:lnTo>
                  <a:lnTo>
                    <a:pt x="1573" y="1291"/>
                  </a:lnTo>
                  <a:lnTo>
                    <a:pt x="1587" y="1282"/>
                  </a:lnTo>
                  <a:lnTo>
                    <a:pt x="1590" y="1274"/>
                  </a:lnTo>
                  <a:lnTo>
                    <a:pt x="1590" y="1263"/>
                  </a:lnTo>
                  <a:lnTo>
                    <a:pt x="1589" y="1251"/>
                  </a:lnTo>
                  <a:lnTo>
                    <a:pt x="1590" y="1241"/>
                  </a:lnTo>
                  <a:lnTo>
                    <a:pt x="1599" y="1227"/>
                  </a:lnTo>
                  <a:lnTo>
                    <a:pt x="1611" y="1216"/>
                  </a:lnTo>
                  <a:lnTo>
                    <a:pt x="1624" y="1206"/>
                  </a:lnTo>
                  <a:lnTo>
                    <a:pt x="1636" y="1195"/>
                  </a:lnTo>
                  <a:lnTo>
                    <a:pt x="1646" y="1183"/>
                  </a:lnTo>
                  <a:lnTo>
                    <a:pt x="1652" y="1167"/>
                  </a:lnTo>
                  <a:lnTo>
                    <a:pt x="1652" y="1166"/>
                  </a:lnTo>
                  <a:lnTo>
                    <a:pt x="1650" y="1166"/>
                  </a:lnTo>
                  <a:lnTo>
                    <a:pt x="1650" y="1164"/>
                  </a:lnTo>
                  <a:lnTo>
                    <a:pt x="1650" y="1162"/>
                  </a:lnTo>
                  <a:lnTo>
                    <a:pt x="1648" y="1160"/>
                  </a:lnTo>
                  <a:lnTo>
                    <a:pt x="1645" y="1159"/>
                  </a:lnTo>
                  <a:lnTo>
                    <a:pt x="1641" y="1157"/>
                  </a:lnTo>
                  <a:lnTo>
                    <a:pt x="1638" y="1157"/>
                  </a:lnTo>
                  <a:lnTo>
                    <a:pt x="1632" y="1155"/>
                  </a:lnTo>
                  <a:lnTo>
                    <a:pt x="1629" y="1159"/>
                  </a:lnTo>
                  <a:lnTo>
                    <a:pt x="1625" y="1159"/>
                  </a:lnTo>
                  <a:lnTo>
                    <a:pt x="1620" y="1160"/>
                  </a:lnTo>
                  <a:lnTo>
                    <a:pt x="1613" y="1160"/>
                  </a:lnTo>
                  <a:lnTo>
                    <a:pt x="1613" y="1155"/>
                  </a:lnTo>
                  <a:lnTo>
                    <a:pt x="1610" y="1155"/>
                  </a:lnTo>
                  <a:lnTo>
                    <a:pt x="1610" y="1141"/>
                  </a:lnTo>
                  <a:lnTo>
                    <a:pt x="1608" y="1122"/>
                  </a:lnTo>
                  <a:lnTo>
                    <a:pt x="1606" y="1099"/>
                  </a:lnTo>
                  <a:lnTo>
                    <a:pt x="1606" y="1077"/>
                  </a:lnTo>
                  <a:lnTo>
                    <a:pt x="1606" y="1057"/>
                  </a:lnTo>
                  <a:lnTo>
                    <a:pt x="1610" y="1045"/>
                  </a:lnTo>
                  <a:lnTo>
                    <a:pt x="1611" y="1040"/>
                  </a:lnTo>
                  <a:lnTo>
                    <a:pt x="1613" y="1036"/>
                  </a:lnTo>
                  <a:lnTo>
                    <a:pt x="1615" y="1035"/>
                  </a:lnTo>
                  <a:lnTo>
                    <a:pt x="1617" y="1035"/>
                  </a:lnTo>
                  <a:lnTo>
                    <a:pt x="1620" y="1035"/>
                  </a:lnTo>
                  <a:lnTo>
                    <a:pt x="1624" y="1033"/>
                  </a:lnTo>
                  <a:lnTo>
                    <a:pt x="1629" y="1033"/>
                  </a:lnTo>
                  <a:lnTo>
                    <a:pt x="1643" y="1038"/>
                  </a:lnTo>
                  <a:lnTo>
                    <a:pt x="1659" y="1042"/>
                  </a:lnTo>
                  <a:lnTo>
                    <a:pt x="1676" y="1042"/>
                  </a:lnTo>
                  <a:lnTo>
                    <a:pt x="1693" y="1038"/>
                  </a:lnTo>
                  <a:lnTo>
                    <a:pt x="1706" y="1033"/>
                  </a:lnTo>
                  <a:lnTo>
                    <a:pt x="1707" y="1031"/>
                  </a:lnTo>
                  <a:lnTo>
                    <a:pt x="1707" y="1029"/>
                  </a:lnTo>
                  <a:lnTo>
                    <a:pt x="1709" y="1029"/>
                  </a:lnTo>
                  <a:lnTo>
                    <a:pt x="1709" y="1028"/>
                  </a:lnTo>
                  <a:lnTo>
                    <a:pt x="1709" y="1026"/>
                  </a:lnTo>
                  <a:lnTo>
                    <a:pt x="1713" y="1012"/>
                  </a:lnTo>
                  <a:lnTo>
                    <a:pt x="1713" y="996"/>
                  </a:lnTo>
                  <a:lnTo>
                    <a:pt x="1711" y="981"/>
                  </a:lnTo>
                  <a:lnTo>
                    <a:pt x="1709" y="963"/>
                  </a:lnTo>
                  <a:lnTo>
                    <a:pt x="1697" y="960"/>
                  </a:lnTo>
                  <a:lnTo>
                    <a:pt x="1685" y="956"/>
                  </a:lnTo>
                  <a:lnTo>
                    <a:pt x="1673" y="949"/>
                  </a:lnTo>
                  <a:lnTo>
                    <a:pt x="1664" y="940"/>
                  </a:lnTo>
                  <a:lnTo>
                    <a:pt x="1667" y="939"/>
                  </a:lnTo>
                  <a:lnTo>
                    <a:pt x="1671" y="937"/>
                  </a:lnTo>
                  <a:lnTo>
                    <a:pt x="1673" y="935"/>
                  </a:lnTo>
                  <a:lnTo>
                    <a:pt x="1676" y="935"/>
                  </a:lnTo>
                  <a:lnTo>
                    <a:pt x="1680" y="933"/>
                  </a:lnTo>
                  <a:lnTo>
                    <a:pt x="1686" y="933"/>
                  </a:lnTo>
                  <a:lnTo>
                    <a:pt x="1690" y="932"/>
                  </a:lnTo>
                  <a:lnTo>
                    <a:pt x="1695" y="930"/>
                  </a:lnTo>
                  <a:lnTo>
                    <a:pt x="1700" y="930"/>
                  </a:lnTo>
                  <a:lnTo>
                    <a:pt x="1706" y="930"/>
                  </a:lnTo>
                  <a:lnTo>
                    <a:pt x="1706" y="911"/>
                  </a:lnTo>
                  <a:lnTo>
                    <a:pt x="1711" y="911"/>
                  </a:lnTo>
                  <a:lnTo>
                    <a:pt x="1716" y="912"/>
                  </a:lnTo>
                  <a:lnTo>
                    <a:pt x="1718" y="914"/>
                  </a:lnTo>
                  <a:lnTo>
                    <a:pt x="1721" y="914"/>
                  </a:lnTo>
                  <a:lnTo>
                    <a:pt x="1725" y="916"/>
                  </a:lnTo>
                  <a:lnTo>
                    <a:pt x="1728" y="918"/>
                  </a:lnTo>
                  <a:lnTo>
                    <a:pt x="1732" y="914"/>
                  </a:lnTo>
                  <a:lnTo>
                    <a:pt x="1737" y="912"/>
                  </a:lnTo>
                  <a:lnTo>
                    <a:pt x="1741" y="911"/>
                  </a:lnTo>
                  <a:lnTo>
                    <a:pt x="1746" y="909"/>
                  </a:lnTo>
                  <a:lnTo>
                    <a:pt x="1748" y="907"/>
                  </a:lnTo>
                  <a:lnTo>
                    <a:pt x="1749" y="904"/>
                  </a:lnTo>
                  <a:lnTo>
                    <a:pt x="1749" y="900"/>
                  </a:lnTo>
                  <a:lnTo>
                    <a:pt x="1749" y="897"/>
                  </a:lnTo>
                  <a:lnTo>
                    <a:pt x="1749" y="893"/>
                  </a:lnTo>
                  <a:lnTo>
                    <a:pt x="1751" y="890"/>
                  </a:lnTo>
                  <a:lnTo>
                    <a:pt x="1753" y="886"/>
                  </a:lnTo>
                  <a:lnTo>
                    <a:pt x="1786" y="876"/>
                  </a:lnTo>
                  <a:lnTo>
                    <a:pt x="1793" y="865"/>
                  </a:lnTo>
                  <a:lnTo>
                    <a:pt x="1795" y="855"/>
                  </a:lnTo>
                  <a:lnTo>
                    <a:pt x="1800" y="844"/>
                  </a:lnTo>
                  <a:lnTo>
                    <a:pt x="1810" y="837"/>
                  </a:lnTo>
                  <a:lnTo>
                    <a:pt x="1823" y="832"/>
                  </a:lnTo>
                  <a:lnTo>
                    <a:pt x="1838" y="827"/>
                  </a:lnTo>
                  <a:lnTo>
                    <a:pt x="1852" y="822"/>
                  </a:lnTo>
                  <a:lnTo>
                    <a:pt x="1854" y="820"/>
                  </a:lnTo>
                  <a:lnTo>
                    <a:pt x="1854" y="820"/>
                  </a:lnTo>
                  <a:lnTo>
                    <a:pt x="1854" y="818"/>
                  </a:lnTo>
                  <a:lnTo>
                    <a:pt x="1854" y="816"/>
                  </a:lnTo>
                  <a:lnTo>
                    <a:pt x="1856" y="815"/>
                  </a:lnTo>
                  <a:lnTo>
                    <a:pt x="1849" y="797"/>
                  </a:lnTo>
                  <a:lnTo>
                    <a:pt x="1845" y="776"/>
                  </a:lnTo>
                  <a:lnTo>
                    <a:pt x="1845" y="757"/>
                  </a:lnTo>
                  <a:lnTo>
                    <a:pt x="1844" y="741"/>
                  </a:lnTo>
                  <a:lnTo>
                    <a:pt x="1859" y="740"/>
                  </a:lnTo>
                  <a:lnTo>
                    <a:pt x="1870" y="736"/>
                  </a:lnTo>
                  <a:lnTo>
                    <a:pt x="1882" y="733"/>
                  </a:lnTo>
                  <a:lnTo>
                    <a:pt x="1882" y="741"/>
                  </a:lnTo>
                  <a:lnTo>
                    <a:pt x="1880" y="748"/>
                  </a:lnTo>
                  <a:lnTo>
                    <a:pt x="1878" y="761"/>
                  </a:lnTo>
                  <a:lnTo>
                    <a:pt x="1877" y="778"/>
                  </a:lnTo>
                  <a:lnTo>
                    <a:pt x="1875" y="794"/>
                  </a:lnTo>
                  <a:lnTo>
                    <a:pt x="1875" y="806"/>
                  </a:lnTo>
                  <a:lnTo>
                    <a:pt x="1880" y="809"/>
                  </a:lnTo>
                  <a:lnTo>
                    <a:pt x="1884" y="811"/>
                  </a:lnTo>
                  <a:lnTo>
                    <a:pt x="1885" y="813"/>
                  </a:lnTo>
                  <a:lnTo>
                    <a:pt x="1889" y="815"/>
                  </a:lnTo>
                  <a:lnTo>
                    <a:pt x="1894" y="818"/>
                  </a:lnTo>
                  <a:lnTo>
                    <a:pt x="1905" y="813"/>
                  </a:lnTo>
                  <a:lnTo>
                    <a:pt x="1912" y="813"/>
                  </a:lnTo>
                  <a:lnTo>
                    <a:pt x="1917" y="816"/>
                  </a:lnTo>
                  <a:lnTo>
                    <a:pt x="1924" y="822"/>
                  </a:lnTo>
                  <a:lnTo>
                    <a:pt x="1933" y="822"/>
                  </a:lnTo>
                  <a:lnTo>
                    <a:pt x="1943" y="818"/>
                  </a:lnTo>
                  <a:lnTo>
                    <a:pt x="1952" y="813"/>
                  </a:lnTo>
                  <a:lnTo>
                    <a:pt x="1957" y="808"/>
                  </a:lnTo>
                  <a:lnTo>
                    <a:pt x="1964" y="804"/>
                  </a:lnTo>
                  <a:lnTo>
                    <a:pt x="1973" y="801"/>
                  </a:lnTo>
                  <a:lnTo>
                    <a:pt x="1987" y="802"/>
                  </a:lnTo>
                  <a:lnTo>
                    <a:pt x="2006" y="806"/>
                  </a:lnTo>
                  <a:lnTo>
                    <a:pt x="2008" y="801"/>
                  </a:lnTo>
                  <a:lnTo>
                    <a:pt x="2009" y="799"/>
                  </a:lnTo>
                  <a:lnTo>
                    <a:pt x="2013" y="795"/>
                  </a:lnTo>
                  <a:lnTo>
                    <a:pt x="2016" y="794"/>
                  </a:lnTo>
                  <a:lnTo>
                    <a:pt x="2020" y="794"/>
                  </a:lnTo>
                  <a:lnTo>
                    <a:pt x="2025" y="792"/>
                  </a:lnTo>
                  <a:lnTo>
                    <a:pt x="2025" y="762"/>
                  </a:lnTo>
                  <a:lnTo>
                    <a:pt x="2029" y="738"/>
                  </a:lnTo>
                  <a:lnTo>
                    <a:pt x="2032" y="734"/>
                  </a:lnTo>
                  <a:lnTo>
                    <a:pt x="2036" y="733"/>
                  </a:lnTo>
                  <a:lnTo>
                    <a:pt x="2039" y="729"/>
                  </a:lnTo>
                  <a:lnTo>
                    <a:pt x="2043" y="727"/>
                  </a:lnTo>
                  <a:lnTo>
                    <a:pt x="2048" y="726"/>
                  </a:lnTo>
                  <a:lnTo>
                    <a:pt x="2048" y="729"/>
                  </a:lnTo>
                  <a:lnTo>
                    <a:pt x="2051" y="733"/>
                  </a:lnTo>
                  <a:lnTo>
                    <a:pt x="2053" y="736"/>
                  </a:lnTo>
                  <a:lnTo>
                    <a:pt x="2055" y="740"/>
                  </a:lnTo>
                  <a:lnTo>
                    <a:pt x="2057" y="741"/>
                  </a:lnTo>
                  <a:lnTo>
                    <a:pt x="2062" y="743"/>
                  </a:lnTo>
                  <a:lnTo>
                    <a:pt x="2067" y="745"/>
                  </a:lnTo>
                  <a:lnTo>
                    <a:pt x="2065" y="729"/>
                  </a:lnTo>
                  <a:lnTo>
                    <a:pt x="2064" y="719"/>
                  </a:lnTo>
                  <a:lnTo>
                    <a:pt x="2060" y="712"/>
                  </a:lnTo>
                  <a:lnTo>
                    <a:pt x="2058" y="703"/>
                  </a:lnTo>
                  <a:lnTo>
                    <a:pt x="2055" y="687"/>
                  </a:lnTo>
                  <a:lnTo>
                    <a:pt x="2064" y="686"/>
                  </a:lnTo>
                  <a:lnTo>
                    <a:pt x="2070" y="682"/>
                  </a:lnTo>
                  <a:lnTo>
                    <a:pt x="2076" y="679"/>
                  </a:lnTo>
                  <a:lnTo>
                    <a:pt x="2083" y="675"/>
                  </a:lnTo>
                  <a:lnTo>
                    <a:pt x="2095" y="675"/>
                  </a:lnTo>
                  <a:lnTo>
                    <a:pt x="2107" y="677"/>
                  </a:lnTo>
                  <a:lnTo>
                    <a:pt x="2116" y="679"/>
                  </a:lnTo>
                  <a:lnTo>
                    <a:pt x="2125" y="675"/>
                  </a:lnTo>
                  <a:lnTo>
                    <a:pt x="2132" y="665"/>
                  </a:lnTo>
                  <a:lnTo>
                    <a:pt x="2126" y="663"/>
                  </a:lnTo>
                  <a:lnTo>
                    <a:pt x="2121" y="661"/>
                  </a:lnTo>
                  <a:lnTo>
                    <a:pt x="2118" y="659"/>
                  </a:lnTo>
                  <a:lnTo>
                    <a:pt x="2112" y="658"/>
                  </a:lnTo>
                  <a:lnTo>
                    <a:pt x="2105" y="658"/>
                  </a:lnTo>
                  <a:lnTo>
                    <a:pt x="2088" y="666"/>
                  </a:lnTo>
                  <a:lnTo>
                    <a:pt x="2069" y="672"/>
                  </a:lnTo>
                  <a:lnTo>
                    <a:pt x="2048" y="675"/>
                  </a:lnTo>
                  <a:lnTo>
                    <a:pt x="2044" y="666"/>
                  </a:lnTo>
                  <a:lnTo>
                    <a:pt x="2039" y="659"/>
                  </a:lnTo>
                  <a:lnTo>
                    <a:pt x="2034" y="652"/>
                  </a:lnTo>
                  <a:lnTo>
                    <a:pt x="2030" y="644"/>
                  </a:lnTo>
                  <a:lnTo>
                    <a:pt x="2029" y="630"/>
                  </a:lnTo>
                  <a:lnTo>
                    <a:pt x="2030" y="619"/>
                  </a:lnTo>
                  <a:lnTo>
                    <a:pt x="2029" y="607"/>
                  </a:lnTo>
                  <a:lnTo>
                    <a:pt x="2027" y="593"/>
                  </a:lnTo>
                  <a:lnTo>
                    <a:pt x="2029" y="581"/>
                  </a:lnTo>
                  <a:lnTo>
                    <a:pt x="2037" y="563"/>
                  </a:lnTo>
                  <a:lnTo>
                    <a:pt x="2051" y="551"/>
                  </a:lnTo>
                  <a:lnTo>
                    <a:pt x="2065" y="537"/>
                  </a:lnTo>
                  <a:lnTo>
                    <a:pt x="2077" y="523"/>
                  </a:lnTo>
                  <a:lnTo>
                    <a:pt x="2086" y="507"/>
                  </a:lnTo>
                  <a:lnTo>
                    <a:pt x="2081" y="502"/>
                  </a:lnTo>
                  <a:lnTo>
                    <a:pt x="2076" y="497"/>
                  </a:lnTo>
                  <a:lnTo>
                    <a:pt x="2070" y="492"/>
                  </a:lnTo>
                  <a:lnTo>
                    <a:pt x="2057" y="494"/>
                  </a:lnTo>
                  <a:lnTo>
                    <a:pt x="2041" y="495"/>
                  </a:lnTo>
                  <a:lnTo>
                    <a:pt x="2036" y="520"/>
                  </a:lnTo>
                  <a:lnTo>
                    <a:pt x="2027" y="539"/>
                  </a:lnTo>
                  <a:lnTo>
                    <a:pt x="2015" y="555"/>
                  </a:lnTo>
                  <a:lnTo>
                    <a:pt x="2001" y="570"/>
                  </a:lnTo>
                  <a:lnTo>
                    <a:pt x="1988" y="588"/>
                  </a:lnTo>
                  <a:lnTo>
                    <a:pt x="1980" y="609"/>
                  </a:lnTo>
                  <a:lnTo>
                    <a:pt x="1974" y="633"/>
                  </a:lnTo>
                  <a:lnTo>
                    <a:pt x="1985" y="642"/>
                  </a:lnTo>
                  <a:lnTo>
                    <a:pt x="1995" y="652"/>
                  </a:lnTo>
                  <a:lnTo>
                    <a:pt x="2002" y="665"/>
                  </a:lnTo>
                  <a:lnTo>
                    <a:pt x="2006" y="680"/>
                  </a:lnTo>
                  <a:lnTo>
                    <a:pt x="2001" y="682"/>
                  </a:lnTo>
                  <a:lnTo>
                    <a:pt x="1999" y="684"/>
                  </a:lnTo>
                  <a:lnTo>
                    <a:pt x="1997" y="686"/>
                  </a:lnTo>
                  <a:lnTo>
                    <a:pt x="1997" y="686"/>
                  </a:lnTo>
                  <a:lnTo>
                    <a:pt x="1997" y="687"/>
                  </a:lnTo>
                  <a:lnTo>
                    <a:pt x="1995" y="689"/>
                  </a:lnTo>
                  <a:lnTo>
                    <a:pt x="1995" y="693"/>
                  </a:lnTo>
                  <a:lnTo>
                    <a:pt x="1994" y="694"/>
                  </a:lnTo>
                  <a:lnTo>
                    <a:pt x="1971" y="703"/>
                  </a:lnTo>
                  <a:lnTo>
                    <a:pt x="1968" y="724"/>
                  </a:lnTo>
                  <a:lnTo>
                    <a:pt x="1961" y="740"/>
                  </a:lnTo>
                  <a:lnTo>
                    <a:pt x="1954" y="752"/>
                  </a:lnTo>
                  <a:lnTo>
                    <a:pt x="1943" y="762"/>
                  </a:lnTo>
                  <a:lnTo>
                    <a:pt x="1934" y="773"/>
                  </a:lnTo>
                  <a:lnTo>
                    <a:pt x="1926" y="787"/>
                  </a:lnTo>
                  <a:lnTo>
                    <a:pt x="1920" y="787"/>
                  </a:lnTo>
                  <a:lnTo>
                    <a:pt x="1920" y="783"/>
                  </a:lnTo>
                  <a:lnTo>
                    <a:pt x="1906" y="764"/>
                  </a:lnTo>
                  <a:lnTo>
                    <a:pt x="1898" y="743"/>
                  </a:lnTo>
                  <a:lnTo>
                    <a:pt x="1892" y="720"/>
                  </a:lnTo>
                  <a:lnTo>
                    <a:pt x="1882" y="694"/>
                  </a:lnTo>
                  <a:lnTo>
                    <a:pt x="1868" y="701"/>
                  </a:lnTo>
                  <a:lnTo>
                    <a:pt x="1859" y="710"/>
                  </a:lnTo>
                  <a:lnTo>
                    <a:pt x="1849" y="717"/>
                  </a:lnTo>
                  <a:lnTo>
                    <a:pt x="1838" y="722"/>
                  </a:lnTo>
                  <a:lnTo>
                    <a:pt x="1821" y="726"/>
                  </a:lnTo>
                  <a:lnTo>
                    <a:pt x="1819" y="724"/>
                  </a:lnTo>
                  <a:lnTo>
                    <a:pt x="1817" y="724"/>
                  </a:lnTo>
                  <a:lnTo>
                    <a:pt x="1816" y="724"/>
                  </a:lnTo>
                  <a:lnTo>
                    <a:pt x="1814" y="722"/>
                  </a:lnTo>
                  <a:lnTo>
                    <a:pt x="1810" y="722"/>
                  </a:lnTo>
                  <a:lnTo>
                    <a:pt x="1809" y="701"/>
                  </a:lnTo>
                  <a:lnTo>
                    <a:pt x="1807" y="684"/>
                  </a:lnTo>
                  <a:lnTo>
                    <a:pt x="1803" y="670"/>
                  </a:lnTo>
                  <a:lnTo>
                    <a:pt x="1800" y="654"/>
                  </a:lnTo>
                  <a:lnTo>
                    <a:pt x="1798" y="633"/>
                  </a:lnTo>
                  <a:lnTo>
                    <a:pt x="1807" y="624"/>
                  </a:lnTo>
                  <a:lnTo>
                    <a:pt x="1810" y="616"/>
                  </a:lnTo>
                  <a:lnTo>
                    <a:pt x="1812" y="605"/>
                  </a:lnTo>
                  <a:lnTo>
                    <a:pt x="1817" y="591"/>
                  </a:lnTo>
                  <a:lnTo>
                    <a:pt x="1821" y="588"/>
                  </a:lnTo>
                  <a:lnTo>
                    <a:pt x="1826" y="583"/>
                  </a:lnTo>
                  <a:lnTo>
                    <a:pt x="1831" y="577"/>
                  </a:lnTo>
                  <a:lnTo>
                    <a:pt x="1837" y="572"/>
                  </a:lnTo>
                  <a:lnTo>
                    <a:pt x="1840" y="574"/>
                  </a:lnTo>
                  <a:lnTo>
                    <a:pt x="1842" y="576"/>
                  </a:lnTo>
                  <a:lnTo>
                    <a:pt x="1844" y="577"/>
                  </a:lnTo>
                  <a:lnTo>
                    <a:pt x="1845" y="579"/>
                  </a:lnTo>
                  <a:lnTo>
                    <a:pt x="1845" y="579"/>
                  </a:lnTo>
                  <a:lnTo>
                    <a:pt x="1849" y="576"/>
                  </a:lnTo>
                  <a:lnTo>
                    <a:pt x="1851" y="572"/>
                  </a:lnTo>
                  <a:lnTo>
                    <a:pt x="1852" y="569"/>
                  </a:lnTo>
                  <a:lnTo>
                    <a:pt x="1854" y="563"/>
                  </a:lnTo>
                  <a:lnTo>
                    <a:pt x="1856" y="560"/>
                  </a:lnTo>
                  <a:lnTo>
                    <a:pt x="1868" y="553"/>
                  </a:lnTo>
                  <a:lnTo>
                    <a:pt x="1878" y="549"/>
                  </a:lnTo>
                  <a:lnTo>
                    <a:pt x="1887" y="541"/>
                  </a:lnTo>
                  <a:lnTo>
                    <a:pt x="1884" y="539"/>
                  </a:lnTo>
                  <a:lnTo>
                    <a:pt x="1882" y="539"/>
                  </a:lnTo>
                  <a:lnTo>
                    <a:pt x="1880" y="539"/>
                  </a:lnTo>
                  <a:lnTo>
                    <a:pt x="1880" y="537"/>
                  </a:lnTo>
                  <a:lnTo>
                    <a:pt x="1880" y="537"/>
                  </a:lnTo>
                  <a:lnTo>
                    <a:pt x="1880" y="534"/>
                  </a:lnTo>
                  <a:lnTo>
                    <a:pt x="1878" y="530"/>
                  </a:lnTo>
                  <a:lnTo>
                    <a:pt x="1891" y="514"/>
                  </a:lnTo>
                  <a:lnTo>
                    <a:pt x="1903" y="495"/>
                  </a:lnTo>
                  <a:lnTo>
                    <a:pt x="1913" y="473"/>
                  </a:lnTo>
                  <a:lnTo>
                    <a:pt x="1924" y="450"/>
                  </a:lnTo>
                  <a:lnTo>
                    <a:pt x="1934" y="427"/>
                  </a:lnTo>
                  <a:lnTo>
                    <a:pt x="1947" y="406"/>
                  </a:lnTo>
                  <a:lnTo>
                    <a:pt x="1959" y="392"/>
                  </a:lnTo>
                  <a:lnTo>
                    <a:pt x="1974" y="384"/>
                  </a:lnTo>
                  <a:lnTo>
                    <a:pt x="1974" y="370"/>
                  </a:lnTo>
                  <a:lnTo>
                    <a:pt x="1990" y="370"/>
                  </a:lnTo>
                  <a:lnTo>
                    <a:pt x="1999" y="354"/>
                  </a:lnTo>
                  <a:lnTo>
                    <a:pt x="2013" y="343"/>
                  </a:lnTo>
                  <a:lnTo>
                    <a:pt x="2032" y="338"/>
                  </a:lnTo>
                  <a:lnTo>
                    <a:pt x="2034" y="340"/>
                  </a:lnTo>
                  <a:lnTo>
                    <a:pt x="2036" y="340"/>
                  </a:lnTo>
                  <a:lnTo>
                    <a:pt x="2036" y="340"/>
                  </a:lnTo>
                  <a:lnTo>
                    <a:pt x="2037" y="340"/>
                  </a:lnTo>
                  <a:lnTo>
                    <a:pt x="2041" y="342"/>
                  </a:lnTo>
                  <a:lnTo>
                    <a:pt x="2041" y="329"/>
                  </a:lnTo>
                  <a:lnTo>
                    <a:pt x="2046" y="329"/>
                  </a:lnTo>
                  <a:lnTo>
                    <a:pt x="2050" y="329"/>
                  </a:lnTo>
                  <a:lnTo>
                    <a:pt x="2053" y="329"/>
                  </a:lnTo>
                  <a:lnTo>
                    <a:pt x="2055" y="329"/>
                  </a:lnTo>
                  <a:lnTo>
                    <a:pt x="2057" y="331"/>
                  </a:lnTo>
                  <a:lnTo>
                    <a:pt x="2058" y="331"/>
                  </a:lnTo>
                  <a:lnTo>
                    <a:pt x="2064" y="335"/>
                  </a:lnTo>
                  <a:lnTo>
                    <a:pt x="2070" y="321"/>
                  </a:lnTo>
                  <a:lnTo>
                    <a:pt x="2081" y="312"/>
                  </a:lnTo>
                  <a:lnTo>
                    <a:pt x="2093" y="309"/>
                  </a:lnTo>
                  <a:lnTo>
                    <a:pt x="2109" y="305"/>
                  </a:lnTo>
                  <a:lnTo>
                    <a:pt x="2125" y="303"/>
                  </a:lnTo>
                  <a:lnTo>
                    <a:pt x="2132" y="310"/>
                  </a:lnTo>
                  <a:lnTo>
                    <a:pt x="2140" y="314"/>
                  </a:lnTo>
                  <a:lnTo>
                    <a:pt x="2147" y="315"/>
                  </a:lnTo>
                  <a:lnTo>
                    <a:pt x="2154" y="317"/>
                  </a:lnTo>
                  <a:lnTo>
                    <a:pt x="2160" y="324"/>
                  </a:lnTo>
                  <a:lnTo>
                    <a:pt x="2163" y="338"/>
                  </a:lnTo>
                  <a:lnTo>
                    <a:pt x="2161" y="340"/>
                  </a:lnTo>
                  <a:lnTo>
                    <a:pt x="2160" y="342"/>
                  </a:lnTo>
                  <a:lnTo>
                    <a:pt x="2158" y="342"/>
                  </a:lnTo>
                  <a:lnTo>
                    <a:pt x="2158" y="343"/>
                  </a:lnTo>
                  <a:lnTo>
                    <a:pt x="2156" y="345"/>
                  </a:lnTo>
                  <a:lnTo>
                    <a:pt x="2156" y="349"/>
                  </a:lnTo>
                  <a:lnTo>
                    <a:pt x="2158" y="352"/>
                  </a:lnTo>
                  <a:lnTo>
                    <a:pt x="2160" y="352"/>
                  </a:lnTo>
                  <a:lnTo>
                    <a:pt x="2161" y="354"/>
                  </a:lnTo>
                  <a:lnTo>
                    <a:pt x="2163" y="357"/>
                  </a:lnTo>
                  <a:lnTo>
                    <a:pt x="2175" y="352"/>
                  </a:lnTo>
                  <a:lnTo>
                    <a:pt x="2182" y="350"/>
                  </a:lnTo>
                  <a:lnTo>
                    <a:pt x="2187" y="350"/>
                  </a:lnTo>
                  <a:lnTo>
                    <a:pt x="2189" y="354"/>
                  </a:lnTo>
                  <a:lnTo>
                    <a:pt x="2191" y="359"/>
                  </a:lnTo>
                  <a:lnTo>
                    <a:pt x="2196" y="364"/>
                  </a:lnTo>
                  <a:lnTo>
                    <a:pt x="2201" y="370"/>
                  </a:lnTo>
                  <a:lnTo>
                    <a:pt x="2233" y="373"/>
                  </a:lnTo>
                  <a:lnTo>
                    <a:pt x="2245" y="380"/>
                  </a:lnTo>
                  <a:lnTo>
                    <a:pt x="2259" y="391"/>
                  </a:lnTo>
                  <a:lnTo>
                    <a:pt x="2273" y="405"/>
                  </a:lnTo>
                  <a:lnTo>
                    <a:pt x="2285" y="420"/>
                  </a:lnTo>
                  <a:lnTo>
                    <a:pt x="2296" y="436"/>
                  </a:lnTo>
                  <a:lnTo>
                    <a:pt x="2299" y="452"/>
                  </a:lnTo>
                  <a:lnTo>
                    <a:pt x="2297" y="467"/>
                  </a:lnTo>
                  <a:lnTo>
                    <a:pt x="2285" y="480"/>
                  </a:lnTo>
                  <a:lnTo>
                    <a:pt x="2269" y="488"/>
                  </a:lnTo>
                  <a:lnTo>
                    <a:pt x="2252" y="488"/>
                  </a:lnTo>
                  <a:lnTo>
                    <a:pt x="2236" y="481"/>
                  </a:lnTo>
                  <a:lnTo>
                    <a:pt x="2222" y="474"/>
                  </a:lnTo>
                  <a:lnTo>
                    <a:pt x="2208" y="469"/>
                  </a:lnTo>
                  <a:lnTo>
                    <a:pt x="2210" y="481"/>
                  </a:lnTo>
                  <a:lnTo>
                    <a:pt x="2212" y="497"/>
                  </a:lnTo>
                  <a:lnTo>
                    <a:pt x="2214" y="514"/>
                  </a:lnTo>
                  <a:lnTo>
                    <a:pt x="2217" y="528"/>
                  </a:lnTo>
                  <a:lnTo>
                    <a:pt x="2221" y="537"/>
                  </a:lnTo>
                  <a:lnTo>
                    <a:pt x="2224" y="542"/>
                  </a:lnTo>
                  <a:lnTo>
                    <a:pt x="2229" y="544"/>
                  </a:lnTo>
                  <a:lnTo>
                    <a:pt x="2233" y="548"/>
                  </a:lnTo>
                  <a:lnTo>
                    <a:pt x="2240" y="549"/>
                  </a:lnTo>
                  <a:lnTo>
                    <a:pt x="2238" y="537"/>
                  </a:lnTo>
                  <a:lnTo>
                    <a:pt x="2236" y="528"/>
                  </a:lnTo>
                  <a:lnTo>
                    <a:pt x="2236" y="518"/>
                  </a:lnTo>
                  <a:lnTo>
                    <a:pt x="2240" y="518"/>
                  </a:lnTo>
                  <a:lnTo>
                    <a:pt x="2240" y="514"/>
                  </a:lnTo>
                  <a:lnTo>
                    <a:pt x="2252" y="521"/>
                  </a:lnTo>
                  <a:lnTo>
                    <a:pt x="2264" y="528"/>
                  </a:lnTo>
                  <a:lnTo>
                    <a:pt x="2278" y="534"/>
                  </a:lnTo>
                  <a:lnTo>
                    <a:pt x="2280" y="530"/>
                  </a:lnTo>
                  <a:lnTo>
                    <a:pt x="2282" y="527"/>
                  </a:lnTo>
                  <a:lnTo>
                    <a:pt x="2283" y="525"/>
                  </a:lnTo>
                  <a:lnTo>
                    <a:pt x="2285" y="520"/>
                  </a:lnTo>
                  <a:lnTo>
                    <a:pt x="2285" y="514"/>
                  </a:lnTo>
                  <a:lnTo>
                    <a:pt x="2283" y="513"/>
                  </a:lnTo>
                  <a:lnTo>
                    <a:pt x="2282" y="511"/>
                  </a:lnTo>
                  <a:lnTo>
                    <a:pt x="2280" y="509"/>
                  </a:lnTo>
                  <a:lnTo>
                    <a:pt x="2280" y="507"/>
                  </a:lnTo>
                  <a:lnTo>
                    <a:pt x="2280" y="504"/>
                  </a:lnTo>
                  <a:lnTo>
                    <a:pt x="2278" y="499"/>
                  </a:lnTo>
                  <a:lnTo>
                    <a:pt x="2294" y="492"/>
                  </a:lnTo>
                  <a:lnTo>
                    <a:pt x="2304" y="481"/>
                  </a:lnTo>
                  <a:lnTo>
                    <a:pt x="2313" y="469"/>
                  </a:lnTo>
                  <a:lnTo>
                    <a:pt x="2318" y="471"/>
                  </a:lnTo>
                  <a:lnTo>
                    <a:pt x="2325" y="473"/>
                  </a:lnTo>
                  <a:lnTo>
                    <a:pt x="2332" y="474"/>
                  </a:lnTo>
                  <a:lnTo>
                    <a:pt x="2339" y="476"/>
                  </a:lnTo>
                  <a:lnTo>
                    <a:pt x="2336" y="438"/>
                  </a:lnTo>
                  <a:lnTo>
                    <a:pt x="2329" y="396"/>
                  </a:lnTo>
                  <a:lnTo>
                    <a:pt x="2358" y="396"/>
                  </a:lnTo>
                  <a:lnTo>
                    <a:pt x="2365" y="403"/>
                  </a:lnTo>
                  <a:lnTo>
                    <a:pt x="2372" y="413"/>
                  </a:lnTo>
                  <a:lnTo>
                    <a:pt x="2378" y="422"/>
                  </a:lnTo>
                  <a:lnTo>
                    <a:pt x="2378" y="431"/>
                  </a:lnTo>
                  <a:lnTo>
                    <a:pt x="2374" y="432"/>
                  </a:lnTo>
                  <a:lnTo>
                    <a:pt x="2372" y="432"/>
                  </a:lnTo>
                  <a:lnTo>
                    <a:pt x="2369" y="434"/>
                  </a:lnTo>
                  <a:lnTo>
                    <a:pt x="2362" y="434"/>
                  </a:lnTo>
                  <a:lnTo>
                    <a:pt x="2362" y="453"/>
                  </a:lnTo>
                  <a:lnTo>
                    <a:pt x="2367" y="455"/>
                  </a:lnTo>
                  <a:lnTo>
                    <a:pt x="2369" y="457"/>
                  </a:lnTo>
                  <a:lnTo>
                    <a:pt x="2372" y="459"/>
                  </a:lnTo>
                  <a:lnTo>
                    <a:pt x="2376" y="460"/>
                  </a:lnTo>
                  <a:lnTo>
                    <a:pt x="2381" y="460"/>
                  </a:lnTo>
                  <a:lnTo>
                    <a:pt x="2383" y="460"/>
                  </a:lnTo>
                  <a:lnTo>
                    <a:pt x="2385" y="459"/>
                  </a:lnTo>
                  <a:lnTo>
                    <a:pt x="2385" y="459"/>
                  </a:lnTo>
                  <a:lnTo>
                    <a:pt x="2386" y="459"/>
                  </a:lnTo>
                  <a:lnTo>
                    <a:pt x="2390" y="457"/>
                  </a:lnTo>
                  <a:lnTo>
                    <a:pt x="2392" y="452"/>
                  </a:lnTo>
                  <a:lnTo>
                    <a:pt x="2392" y="448"/>
                  </a:lnTo>
                  <a:lnTo>
                    <a:pt x="2392" y="443"/>
                  </a:lnTo>
                  <a:lnTo>
                    <a:pt x="2392" y="439"/>
                  </a:lnTo>
                  <a:lnTo>
                    <a:pt x="2390" y="434"/>
                  </a:lnTo>
                  <a:lnTo>
                    <a:pt x="2402" y="418"/>
                  </a:lnTo>
                  <a:lnTo>
                    <a:pt x="2416" y="405"/>
                  </a:lnTo>
                  <a:lnTo>
                    <a:pt x="2428" y="389"/>
                  </a:lnTo>
                  <a:lnTo>
                    <a:pt x="2434" y="387"/>
                  </a:lnTo>
                  <a:lnTo>
                    <a:pt x="2439" y="387"/>
                  </a:lnTo>
                  <a:lnTo>
                    <a:pt x="2441" y="385"/>
                  </a:lnTo>
                  <a:lnTo>
                    <a:pt x="2444" y="387"/>
                  </a:lnTo>
                  <a:lnTo>
                    <a:pt x="2448" y="389"/>
                  </a:lnTo>
                  <a:lnTo>
                    <a:pt x="2449" y="392"/>
                  </a:lnTo>
                  <a:lnTo>
                    <a:pt x="2451" y="396"/>
                  </a:lnTo>
                  <a:lnTo>
                    <a:pt x="2453" y="398"/>
                  </a:lnTo>
                  <a:lnTo>
                    <a:pt x="2454" y="401"/>
                  </a:lnTo>
                  <a:lnTo>
                    <a:pt x="2458" y="403"/>
                  </a:lnTo>
                  <a:lnTo>
                    <a:pt x="2458" y="399"/>
                  </a:lnTo>
                  <a:lnTo>
                    <a:pt x="2461" y="396"/>
                  </a:lnTo>
                  <a:lnTo>
                    <a:pt x="2463" y="392"/>
                  </a:lnTo>
                  <a:lnTo>
                    <a:pt x="2465" y="389"/>
                  </a:lnTo>
                  <a:lnTo>
                    <a:pt x="2465" y="384"/>
                  </a:lnTo>
                  <a:lnTo>
                    <a:pt x="2467" y="377"/>
                  </a:lnTo>
                  <a:lnTo>
                    <a:pt x="2482" y="377"/>
                  </a:lnTo>
                  <a:lnTo>
                    <a:pt x="2496" y="380"/>
                  </a:lnTo>
                  <a:lnTo>
                    <a:pt x="2509" y="384"/>
                  </a:lnTo>
                  <a:lnTo>
                    <a:pt x="2500" y="391"/>
                  </a:lnTo>
                  <a:lnTo>
                    <a:pt x="2491" y="396"/>
                  </a:lnTo>
                  <a:lnTo>
                    <a:pt x="2484" y="401"/>
                  </a:lnTo>
                  <a:lnTo>
                    <a:pt x="2477" y="411"/>
                  </a:lnTo>
                  <a:lnTo>
                    <a:pt x="2486" y="411"/>
                  </a:lnTo>
                  <a:lnTo>
                    <a:pt x="2491" y="406"/>
                  </a:lnTo>
                  <a:lnTo>
                    <a:pt x="2503" y="401"/>
                  </a:lnTo>
                  <a:lnTo>
                    <a:pt x="2516" y="396"/>
                  </a:lnTo>
                  <a:lnTo>
                    <a:pt x="2526" y="392"/>
                  </a:lnTo>
                  <a:lnTo>
                    <a:pt x="2537" y="389"/>
                  </a:lnTo>
                  <a:lnTo>
                    <a:pt x="2540" y="389"/>
                  </a:lnTo>
                  <a:lnTo>
                    <a:pt x="2542" y="391"/>
                  </a:lnTo>
                  <a:lnTo>
                    <a:pt x="2545" y="394"/>
                  </a:lnTo>
                  <a:lnTo>
                    <a:pt x="2547" y="396"/>
                  </a:lnTo>
                  <a:lnTo>
                    <a:pt x="2549" y="398"/>
                  </a:lnTo>
                  <a:lnTo>
                    <a:pt x="2552" y="398"/>
                  </a:lnTo>
                  <a:lnTo>
                    <a:pt x="2559" y="399"/>
                  </a:lnTo>
                  <a:lnTo>
                    <a:pt x="2561" y="396"/>
                  </a:lnTo>
                  <a:lnTo>
                    <a:pt x="2563" y="392"/>
                  </a:lnTo>
                  <a:lnTo>
                    <a:pt x="2564" y="391"/>
                  </a:lnTo>
                  <a:lnTo>
                    <a:pt x="2564" y="387"/>
                  </a:lnTo>
                  <a:lnTo>
                    <a:pt x="2566" y="382"/>
                  </a:lnTo>
                  <a:lnTo>
                    <a:pt x="2566" y="377"/>
                  </a:lnTo>
                  <a:lnTo>
                    <a:pt x="2563" y="373"/>
                  </a:lnTo>
                  <a:lnTo>
                    <a:pt x="2561" y="370"/>
                  </a:lnTo>
                  <a:lnTo>
                    <a:pt x="2559" y="366"/>
                  </a:lnTo>
                  <a:lnTo>
                    <a:pt x="2559" y="361"/>
                  </a:lnTo>
                  <a:lnTo>
                    <a:pt x="2559" y="354"/>
                  </a:lnTo>
                  <a:lnTo>
                    <a:pt x="2564" y="350"/>
                  </a:lnTo>
                  <a:lnTo>
                    <a:pt x="2568" y="347"/>
                  </a:lnTo>
                  <a:lnTo>
                    <a:pt x="2571" y="345"/>
                  </a:lnTo>
                  <a:lnTo>
                    <a:pt x="2578" y="342"/>
                  </a:lnTo>
                  <a:lnTo>
                    <a:pt x="2582" y="343"/>
                  </a:lnTo>
                  <a:lnTo>
                    <a:pt x="2587" y="345"/>
                  </a:lnTo>
                  <a:lnTo>
                    <a:pt x="2594" y="345"/>
                  </a:lnTo>
                  <a:lnTo>
                    <a:pt x="2601" y="345"/>
                  </a:lnTo>
                  <a:lnTo>
                    <a:pt x="2610" y="356"/>
                  </a:lnTo>
                  <a:lnTo>
                    <a:pt x="2622" y="368"/>
                  </a:lnTo>
                  <a:lnTo>
                    <a:pt x="2640" y="380"/>
                  </a:lnTo>
                  <a:lnTo>
                    <a:pt x="2655" y="392"/>
                  </a:lnTo>
                  <a:lnTo>
                    <a:pt x="2669" y="399"/>
                  </a:lnTo>
                  <a:lnTo>
                    <a:pt x="2678" y="403"/>
                  </a:lnTo>
                  <a:lnTo>
                    <a:pt x="2680" y="401"/>
                  </a:lnTo>
                  <a:lnTo>
                    <a:pt x="2680" y="401"/>
                  </a:lnTo>
                  <a:lnTo>
                    <a:pt x="2680" y="399"/>
                  </a:lnTo>
                  <a:lnTo>
                    <a:pt x="2680" y="399"/>
                  </a:lnTo>
                  <a:lnTo>
                    <a:pt x="2681" y="396"/>
                  </a:lnTo>
                  <a:lnTo>
                    <a:pt x="2676" y="391"/>
                  </a:lnTo>
                  <a:lnTo>
                    <a:pt x="2673" y="387"/>
                  </a:lnTo>
                  <a:lnTo>
                    <a:pt x="2671" y="382"/>
                  </a:lnTo>
                  <a:lnTo>
                    <a:pt x="2667" y="377"/>
                  </a:lnTo>
                  <a:lnTo>
                    <a:pt x="2666" y="370"/>
                  </a:lnTo>
                  <a:lnTo>
                    <a:pt x="2650" y="370"/>
                  </a:lnTo>
                  <a:lnTo>
                    <a:pt x="2652" y="349"/>
                  </a:lnTo>
                  <a:lnTo>
                    <a:pt x="2648" y="333"/>
                  </a:lnTo>
                  <a:lnTo>
                    <a:pt x="2646" y="319"/>
                  </a:lnTo>
                  <a:lnTo>
                    <a:pt x="2643" y="300"/>
                  </a:lnTo>
                  <a:lnTo>
                    <a:pt x="2653" y="293"/>
                  </a:lnTo>
                  <a:lnTo>
                    <a:pt x="2660" y="284"/>
                  </a:lnTo>
                  <a:lnTo>
                    <a:pt x="2664" y="274"/>
                  </a:lnTo>
                  <a:lnTo>
                    <a:pt x="2667" y="261"/>
                  </a:lnTo>
                  <a:lnTo>
                    <a:pt x="2671" y="251"/>
                  </a:lnTo>
                  <a:lnTo>
                    <a:pt x="2676" y="240"/>
                  </a:lnTo>
                  <a:lnTo>
                    <a:pt x="2683" y="232"/>
                  </a:lnTo>
                  <a:lnTo>
                    <a:pt x="2692" y="226"/>
                  </a:lnTo>
                  <a:lnTo>
                    <a:pt x="2708" y="225"/>
                  </a:lnTo>
                  <a:lnTo>
                    <a:pt x="2727" y="226"/>
                  </a:lnTo>
                  <a:lnTo>
                    <a:pt x="2732" y="235"/>
                  </a:lnTo>
                  <a:lnTo>
                    <a:pt x="2739" y="242"/>
                  </a:lnTo>
                  <a:lnTo>
                    <a:pt x="2737" y="256"/>
                  </a:lnTo>
                  <a:lnTo>
                    <a:pt x="2734" y="270"/>
                  </a:lnTo>
                  <a:lnTo>
                    <a:pt x="2730" y="282"/>
                  </a:lnTo>
                  <a:lnTo>
                    <a:pt x="2729" y="293"/>
                  </a:lnTo>
                  <a:lnTo>
                    <a:pt x="2727" y="300"/>
                  </a:lnTo>
                  <a:lnTo>
                    <a:pt x="2730" y="309"/>
                  </a:lnTo>
                  <a:lnTo>
                    <a:pt x="2736" y="321"/>
                  </a:lnTo>
                  <a:lnTo>
                    <a:pt x="2739" y="335"/>
                  </a:lnTo>
                  <a:lnTo>
                    <a:pt x="2742" y="345"/>
                  </a:lnTo>
                  <a:lnTo>
                    <a:pt x="2742" y="357"/>
                  </a:lnTo>
                  <a:lnTo>
                    <a:pt x="2739" y="368"/>
                  </a:lnTo>
                  <a:lnTo>
                    <a:pt x="2736" y="377"/>
                  </a:lnTo>
                  <a:lnTo>
                    <a:pt x="2736" y="384"/>
                  </a:lnTo>
                  <a:lnTo>
                    <a:pt x="2737" y="389"/>
                  </a:lnTo>
                  <a:lnTo>
                    <a:pt x="2739" y="392"/>
                  </a:lnTo>
                  <a:lnTo>
                    <a:pt x="2742" y="396"/>
                  </a:lnTo>
                  <a:lnTo>
                    <a:pt x="2746" y="399"/>
                  </a:lnTo>
                  <a:lnTo>
                    <a:pt x="2748" y="405"/>
                  </a:lnTo>
                  <a:lnTo>
                    <a:pt x="2751" y="411"/>
                  </a:lnTo>
                  <a:lnTo>
                    <a:pt x="2746" y="422"/>
                  </a:lnTo>
                  <a:lnTo>
                    <a:pt x="2742" y="434"/>
                  </a:lnTo>
                  <a:lnTo>
                    <a:pt x="2742" y="450"/>
                  </a:lnTo>
                  <a:lnTo>
                    <a:pt x="2737" y="453"/>
                  </a:lnTo>
                  <a:lnTo>
                    <a:pt x="2734" y="457"/>
                  </a:lnTo>
                  <a:lnTo>
                    <a:pt x="2729" y="459"/>
                  </a:lnTo>
                  <a:lnTo>
                    <a:pt x="2723" y="462"/>
                  </a:lnTo>
                  <a:lnTo>
                    <a:pt x="2716" y="464"/>
                  </a:lnTo>
                  <a:lnTo>
                    <a:pt x="2716" y="469"/>
                  </a:lnTo>
                  <a:lnTo>
                    <a:pt x="2736" y="469"/>
                  </a:lnTo>
                  <a:lnTo>
                    <a:pt x="2737" y="467"/>
                  </a:lnTo>
                  <a:lnTo>
                    <a:pt x="2737" y="467"/>
                  </a:lnTo>
                  <a:lnTo>
                    <a:pt x="2739" y="466"/>
                  </a:lnTo>
                  <a:lnTo>
                    <a:pt x="2739" y="466"/>
                  </a:lnTo>
                  <a:lnTo>
                    <a:pt x="2742" y="464"/>
                  </a:lnTo>
                  <a:lnTo>
                    <a:pt x="2749" y="452"/>
                  </a:lnTo>
                  <a:lnTo>
                    <a:pt x="2756" y="438"/>
                  </a:lnTo>
                  <a:lnTo>
                    <a:pt x="2762" y="427"/>
                  </a:lnTo>
                  <a:lnTo>
                    <a:pt x="2765" y="410"/>
                  </a:lnTo>
                  <a:lnTo>
                    <a:pt x="2762" y="394"/>
                  </a:lnTo>
                  <a:lnTo>
                    <a:pt x="2760" y="378"/>
                  </a:lnTo>
                  <a:lnTo>
                    <a:pt x="2758" y="364"/>
                  </a:lnTo>
                  <a:lnTo>
                    <a:pt x="2777" y="364"/>
                  </a:lnTo>
                  <a:lnTo>
                    <a:pt x="2795" y="364"/>
                  </a:lnTo>
                  <a:lnTo>
                    <a:pt x="2812" y="370"/>
                  </a:lnTo>
                  <a:lnTo>
                    <a:pt x="2812" y="364"/>
                  </a:lnTo>
                  <a:lnTo>
                    <a:pt x="2795" y="357"/>
                  </a:lnTo>
                  <a:lnTo>
                    <a:pt x="2774" y="349"/>
                  </a:lnTo>
                  <a:lnTo>
                    <a:pt x="2755" y="342"/>
                  </a:lnTo>
                  <a:lnTo>
                    <a:pt x="2751" y="324"/>
                  </a:lnTo>
                  <a:lnTo>
                    <a:pt x="2746" y="312"/>
                  </a:lnTo>
                  <a:lnTo>
                    <a:pt x="2741" y="302"/>
                  </a:lnTo>
                  <a:lnTo>
                    <a:pt x="2736" y="288"/>
                  </a:lnTo>
                  <a:lnTo>
                    <a:pt x="2758" y="268"/>
                  </a:lnTo>
                  <a:lnTo>
                    <a:pt x="2758" y="235"/>
                  </a:lnTo>
                  <a:lnTo>
                    <a:pt x="2762" y="235"/>
                  </a:lnTo>
                  <a:lnTo>
                    <a:pt x="2765" y="235"/>
                  </a:lnTo>
                  <a:lnTo>
                    <a:pt x="2767" y="235"/>
                  </a:lnTo>
                  <a:lnTo>
                    <a:pt x="2767" y="237"/>
                  </a:lnTo>
                  <a:lnTo>
                    <a:pt x="2770" y="239"/>
                  </a:lnTo>
                  <a:lnTo>
                    <a:pt x="2774" y="249"/>
                  </a:lnTo>
                  <a:lnTo>
                    <a:pt x="2777" y="260"/>
                  </a:lnTo>
                  <a:lnTo>
                    <a:pt x="2784" y="268"/>
                  </a:lnTo>
                  <a:lnTo>
                    <a:pt x="2797" y="261"/>
                  </a:lnTo>
                  <a:lnTo>
                    <a:pt x="2812" y="258"/>
                  </a:lnTo>
                  <a:lnTo>
                    <a:pt x="2832" y="258"/>
                  </a:lnTo>
                  <a:lnTo>
                    <a:pt x="2842" y="272"/>
                  </a:lnTo>
                  <a:lnTo>
                    <a:pt x="2858" y="286"/>
                  </a:lnTo>
                  <a:lnTo>
                    <a:pt x="2873" y="296"/>
                  </a:lnTo>
                  <a:lnTo>
                    <a:pt x="2873" y="288"/>
                  </a:lnTo>
                  <a:lnTo>
                    <a:pt x="2861" y="275"/>
                  </a:lnTo>
                  <a:lnTo>
                    <a:pt x="2852" y="260"/>
                  </a:lnTo>
                  <a:lnTo>
                    <a:pt x="2847" y="240"/>
                  </a:lnTo>
                  <a:lnTo>
                    <a:pt x="2842" y="221"/>
                  </a:lnTo>
                  <a:lnTo>
                    <a:pt x="2838" y="200"/>
                  </a:lnTo>
                  <a:lnTo>
                    <a:pt x="2861" y="193"/>
                  </a:lnTo>
                  <a:lnTo>
                    <a:pt x="2886" y="188"/>
                  </a:lnTo>
                  <a:lnTo>
                    <a:pt x="2893" y="204"/>
                  </a:lnTo>
                  <a:lnTo>
                    <a:pt x="2896" y="204"/>
                  </a:lnTo>
                  <a:lnTo>
                    <a:pt x="2900" y="188"/>
                  </a:lnTo>
                  <a:lnTo>
                    <a:pt x="2903" y="171"/>
                  </a:lnTo>
                  <a:lnTo>
                    <a:pt x="2908" y="153"/>
                  </a:lnTo>
                  <a:lnTo>
                    <a:pt x="2924" y="144"/>
                  </a:lnTo>
                  <a:lnTo>
                    <a:pt x="2936" y="134"/>
                  </a:lnTo>
                  <a:lnTo>
                    <a:pt x="2950" y="123"/>
                  </a:lnTo>
                  <a:lnTo>
                    <a:pt x="2964" y="117"/>
                  </a:lnTo>
                  <a:lnTo>
                    <a:pt x="2980" y="111"/>
                  </a:lnTo>
                  <a:lnTo>
                    <a:pt x="3001" y="111"/>
                  </a:lnTo>
                  <a:lnTo>
                    <a:pt x="3003" y="104"/>
                  </a:lnTo>
                  <a:lnTo>
                    <a:pt x="3006" y="99"/>
                  </a:lnTo>
                  <a:lnTo>
                    <a:pt x="3008" y="94"/>
                  </a:lnTo>
                  <a:lnTo>
                    <a:pt x="3011" y="89"/>
                  </a:lnTo>
                  <a:lnTo>
                    <a:pt x="3022" y="89"/>
                  </a:lnTo>
                  <a:lnTo>
                    <a:pt x="3036" y="89"/>
                  </a:lnTo>
                  <a:lnTo>
                    <a:pt x="3050" y="89"/>
                  </a:lnTo>
                  <a:lnTo>
                    <a:pt x="3060" y="89"/>
                  </a:lnTo>
                  <a:lnTo>
                    <a:pt x="3065" y="89"/>
                  </a:lnTo>
                  <a:lnTo>
                    <a:pt x="3072" y="83"/>
                  </a:lnTo>
                  <a:lnTo>
                    <a:pt x="3079" y="78"/>
                  </a:lnTo>
                  <a:lnTo>
                    <a:pt x="3086" y="71"/>
                  </a:lnTo>
                  <a:lnTo>
                    <a:pt x="3092" y="66"/>
                  </a:lnTo>
                  <a:lnTo>
                    <a:pt x="3097" y="68"/>
                  </a:lnTo>
                  <a:lnTo>
                    <a:pt x="3100" y="68"/>
                  </a:lnTo>
                  <a:lnTo>
                    <a:pt x="3106" y="69"/>
                  </a:lnTo>
                  <a:lnTo>
                    <a:pt x="3111" y="69"/>
                  </a:lnTo>
                  <a:lnTo>
                    <a:pt x="3111" y="50"/>
                  </a:lnTo>
                  <a:lnTo>
                    <a:pt x="3126" y="43"/>
                  </a:lnTo>
                  <a:lnTo>
                    <a:pt x="3139" y="36"/>
                  </a:lnTo>
                  <a:lnTo>
                    <a:pt x="3151" y="27"/>
                  </a:lnTo>
                  <a:lnTo>
                    <a:pt x="3161" y="17"/>
                  </a:lnTo>
                  <a:lnTo>
                    <a:pt x="3165"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57" name="Google Shape;857;p41"/>
            <p:cNvSpPr/>
            <p:nvPr/>
          </p:nvSpPr>
          <p:spPr>
            <a:xfrm>
              <a:off x="2097088" y="1382713"/>
              <a:ext cx="4552950" cy="1549400"/>
            </a:xfrm>
            <a:custGeom>
              <a:rect b="b" l="l" r="r" t="t"/>
              <a:pathLst>
                <a:path extrusionOk="0" h="976" w="2868">
                  <a:moveTo>
                    <a:pt x="7" y="243"/>
                  </a:moveTo>
                  <a:lnTo>
                    <a:pt x="25" y="248"/>
                  </a:lnTo>
                  <a:lnTo>
                    <a:pt x="37" y="257"/>
                  </a:lnTo>
                  <a:lnTo>
                    <a:pt x="47" y="265"/>
                  </a:lnTo>
                  <a:lnTo>
                    <a:pt x="58" y="276"/>
                  </a:lnTo>
                  <a:lnTo>
                    <a:pt x="68" y="284"/>
                  </a:lnTo>
                  <a:lnTo>
                    <a:pt x="68" y="281"/>
                  </a:lnTo>
                  <a:lnTo>
                    <a:pt x="74" y="281"/>
                  </a:lnTo>
                  <a:lnTo>
                    <a:pt x="74" y="284"/>
                  </a:lnTo>
                  <a:lnTo>
                    <a:pt x="75" y="288"/>
                  </a:lnTo>
                  <a:lnTo>
                    <a:pt x="79" y="293"/>
                  </a:lnTo>
                  <a:lnTo>
                    <a:pt x="81" y="300"/>
                  </a:lnTo>
                  <a:lnTo>
                    <a:pt x="74" y="300"/>
                  </a:lnTo>
                  <a:lnTo>
                    <a:pt x="70" y="300"/>
                  </a:lnTo>
                  <a:lnTo>
                    <a:pt x="70" y="302"/>
                  </a:lnTo>
                  <a:lnTo>
                    <a:pt x="68" y="302"/>
                  </a:lnTo>
                  <a:lnTo>
                    <a:pt x="65" y="302"/>
                  </a:lnTo>
                  <a:lnTo>
                    <a:pt x="61" y="304"/>
                  </a:lnTo>
                  <a:lnTo>
                    <a:pt x="47" y="293"/>
                  </a:lnTo>
                  <a:lnTo>
                    <a:pt x="33" y="288"/>
                  </a:lnTo>
                  <a:lnTo>
                    <a:pt x="16" y="284"/>
                  </a:lnTo>
                  <a:lnTo>
                    <a:pt x="0" y="276"/>
                  </a:lnTo>
                  <a:lnTo>
                    <a:pt x="6" y="271"/>
                  </a:lnTo>
                  <a:lnTo>
                    <a:pt x="7" y="265"/>
                  </a:lnTo>
                  <a:lnTo>
                    <a:pt x="6" y="260"/>
                  </a:lnTo>
                  <a:lnTo>
                    <a:pt x="6" y="253"/>
                  </a:lnTo>
                  <a:lnTo>
                    <a:pt x="7" y="243"/>
                  </a:lnTo>
                  <a:close/>
                  <a:moveTo>
                    <a:pt x="1222" y="236"/>
                  </a:moveTo>
                  <a:lnTo>
                    <a:pt x="1226" y="236"/>
                  </a:lnTo>
                  <a:lnTo>
                    <a:pt x="1229" y="237"/>
                  </a:lnTo>
                  <a:lnTo>
                    <a:pt x="1231" y="239"/>
                  </a:lnTo>
                  <a:lnTo>
                    <a:pt x="1233" y="241"/>
                  </a:lnTo>
                  <a:lnTo>
                    <a:pt x="1234" y="243"/>
                  </a:lnTo>
                  <a:lnTo>
                    <a:pt x="1234" y="244"/>
                  </a:lnTo>
                  <a:lnTo>
                    <a:pt x="1234" y="246"/>
                  </a:lnTo>
                  <a:lnTo>
                    <a:pt x="1236" y="250"/>
                  </a:lnTo>
                  <a:lnTo>
                    <a:pt x="1229" y="250"/>
                  </a:lnTo>
                  <a:lnTo>
                    <a:pt x="1226" y="251"/>
                  </a:lnTo>
                  <a:lnTo>
                    <a:pt x="1222" y="251"/>
                  </a:lnTo>
                  <a:lnTo>
                    <a:pt x="1219" y="253"/>
                  </a:lnTo>
                  <a:lnTo>
                    <a:pt x="1213" y="253"/>
                  </a:lnTo>
                  <a:lnTo>
                    <a:pt x="1213" y="250"/>
                  </a:lnTo>
                  <a:lnTo>
                    <a:pt x="1210" y="250"/>
                  </a:lnTo>
                  <a:lnTo>
                    <a:pt x="1210" y="237"/>
                  </a:lnTo>
                  <a:lnTo>
                    <a:pt x="1215" y="237"/>
                  </a:lnTo>
                  <a:lnTo>
                    <a:pt x="1220" y="236"/>
                  </a:lnTo>
                  <a:lnTo>
                    <a:pt x="1222" y="236"/>
                  </a:lnTo>
                  <a:close/>
                  <a:moveTo>
                    <a:pt x="61" y="227"/>
                  </a:moveTo>
                  <a:lnTo>
                    <a:pt x="77" y="227"/>
                  </a:lnTo>
                  <a:lnTo>
                    <a:pt x="77" y="230"/>
                  </a:lnTo>
                  <a:lnTo>
                    <a:pt x="74" y="230"/>
                  </a:lnTo>
                  <a:lnTo>
                    <a:pt x="70" y="230"/>
                  </a:lnTo>
                  <a:lnTo>
                    <a:pt x="68" y="232"/>
                  </a:lnTo>
                  <a:lnTo>
                    <a:pt x="67" y="232"/>
                  </a:lnTo>
                  <a:lnTo>
                    <a:pt x="67" y="232"/>
                  </a:lnTo>
                  <a:lnTo>
                    <a:pt x="65" y="232"/>
                  </a:lnTo>
                  <a:lnTo>
                    <a:pt x="63" y="230"/>
                  </a:lnTo>
                  <a:lnTo>
                    <a:pt x="61" y="227"/>
                  </a:lnTo>
                  <a:close/>
                  <a:moveTo>
                    <a:pt x="1716" y="202"/>
                  </a:moveTo>
                  <a:lnTo>
                    <a:pt x="1728" y="202"/>
                  </a:lnTo>
                  <a:lnTo>
                    <a:pt x="1732" y="216"/>
                  </a:lnTo>
                  <a:lnTo>
                    <a:pt x="1735" y="225"/>
                  </a:lnTo>
                  <a:lnTo>
                    <a:pt x="1742" y="229"/>
                  </a:lnTo>
                  <a:lnTo>
                    <a:pt x="1754" y="234"/>
                  </a:lnTo>
                  <a:lnTo>
                    <a:pt x="1749" y="255"/>
                  </a:lnTo>
                  <a:lnTo>
                    <a:pt x="1742" y="276"/>
                  </a:lnTo>
                  <a:lnTo>
                    <a:pt x="1732" y="291"/>
                  </a:lnTo>
                  <a:lnTo>
                    <a:pt x="1732" y="272"/>
                  </a:lnTo>
                  <a:lnTo>
                    <a:pt x="1709" y="272"/>
                  </a:lnTo>
                  <a:lnTo>
                    <a:pt x="1711" y="250"/>
                  </a:lnTo>
                  <a:lnTo>
                    <a:pt x="1713" y="229"/>
                  </a:lnTo>
                  <a:lnTo>
                    <a:pt x="1716" y="202"/>
                  </a:lnTo>
                  <a:close/>
                  <a:moveTo>
                    <a:pt x="2819" y="157"/>
                  </a:moveTo>
                  <a:lnTo>
                    <a:pt x="2823" y="157"/>
                  </a:lnTo>
                  <a:lnTo>
                    <a:pt x="2823" y="161"/>
                  </a:lnTo>
                  <a:lnTo>
                    <a:pt x="2824" y="166"/>
                  </a:lnTo>
                  <a:lnTo>
                    <a:pt x="2826" y="168"/>
                  </a:lnTo>
                  <a:lnTo>
                    <a:pt x="2828" y="171"/>
                  </a:lnTo>
                  <a:lnTo>
                    <a:pt x="2830" y="173"/>
                  </a:lnTo>
                  <a:lnTo>
                    <a:pt x="2833" y="176"/>
                  </a:lnTo>
                  <a:lnTo>
                    <a:pt x="2837" y="173"/>
                  </a:lnTo>
                  <a:lnTo>
                    <a:pt x="2838" y="169"/>
                  </a:lnTo>
                  <a:lnTo>
                    <a:pt x="2840" y="168"/>
                  </a:lnTo>
                  <a:lnTo>
                    <a:pt x="2844" y="168"/>
                  </a:lnTo>
                  <a:lnTo>
                    <a:pt x="2849" y="166"/>
                  </a:lnTo>
                  <a:lnTo>
                    <a:pt x="2852" y="176"/>
                  </a:lnTo>
                  <a:lnTo>
                    <a:pt x="2858" y="183"/>
                  </a:lnTo>
                  <a:lnTo>
                    <a:pt x="2863" y="190"/>
                  </a:lnTo>
                  <a:lnTo>
                    <a:pt x="2866" y="199"/>
                  </a:lnTo>
                  <a:lnTo>
                    <a:pt x="2868" y="211"/>
                  </a:lnTo>
                  <a:lnTo>
                    <a:pt x="2868" y="213"/>
                  </a:lnTo>
                  <a:lnTo>
                    <a:pt x="2866" y="215"/>
                  </a:lnTo>
                  <a:lnTo>
                    <a:pt x="2866" y="216"/>
                  </a:lnTo>
                  <a:lnTo>
                    <a:pt x="2866" y="218"/>
                  </a:lnTo>
                  <a:lnTo>
                    <a:pt x="2866" y="220"/>
                  </a:lnTo>
                  <a:lnTo>
                    <a:pt x="2865" y="223"/>
                  </a:lnTo>
                  <a:lnTo>
                    <a:pt x="2854" y="230"/>
                  </a:lnTo>
                  <a:lnTo>
                    <a:pt x="2838" y="237"/>
                  </a:lnTo>
                  <a:lnTo>
                    <a:pt x="2819" y="241"/>
                  </a:lnTo>
                  <a:lnTo>
                    <a:pt x="2800" y="244"/>
                  </a:lnTo>
                  <a:lnTo>
                    <a:pt x="2784" y="246"/>
                  </a:lnTo>
                  <a:lnTo>
                    <a:pt x="2786" y="237"/>
                  </a:lnTo>
                  <a:lnTo>
                    <a:pt x="2788" y="234"/>
                  </a:lnTo>
                  <a:lnTo>
                    <a:pt x="2790" y="230"/>
                  </a:lnTo>
                  <a:lnTo>
                    <a:pt x="2791" y="229"/>
                  </a:lnTo>
                  <a:lnTo>
                    <a:pt x="2793" y="229"/>
                  </a:lnTo>
                  <a:lnTo>
                    <a:pt x="2797" y="227"/>
                  </a:lnTo>
                  <a:lnTo>
                    <a:pt x="2798" y="227"/>
                  </a:lnTo>
                  <a:lnTo>
                    <a:pt x="2800" y="225"/>
                  </a:lnTo>
                  <a:lnTo>
                    <a:pt x="2804" y="223"/>
                  </a:lnTo>
                  <a:lnTo>
                    <a:pt x="2809" y="209"/>
                  </a:lnTo>
                  <a:lnTo>
                    <a:pt x="2809" y="195"/>
                  </a:lnTo>
                  <a:lnTo>
                    <a:pt x="2807" y="182"/>
                  </a:lnTo>
                  <a:lnTo>
                    <a:pt x="2810" y="171"/>
                  </a:lnTo>
                  <a:lnTo>
                    <a:pt x="2819" y="161"/>
                  </a:lnTo>
                  <a:lnTo>
                    <a:pt x="2819" y="157"/>
                  </a:lnTo>
                  <a:close/>
                  <a:moveTo>
                    <a:pt x="142" y="150"/>
                  </a:moveTo>
                  <a:lnTo>
                    <a:pt x="161" y="171"/>
                  </a:lnTo>
                  <a:lnTo>
                    <a:pt x="185" y="187"/>
                  </a:lnTo>
                  <a:lnTo>
                    <a:pt x="215" y="199"/>
                  </a:lnTo>
                  <a:lnTo>
                    <a:pt x="217" y="216"/>
                  </a:lnTo>
                  <a:lnTo>
                    <a:pt x="222" y="229"/>
                  </a:lnTo>
                  <a:lnTo>
                    <a:pt x="227" y="236"/>
                  </a:lnTo>
                  <a:lnTo>
                    <a:pt x="234" y="243"/>
                  </a:lnTo>
                  <a:lnTo>
                    <a:pt x="241" y="253"/>
                  </a:lnTo>
                  <a:lnTo>
                    <a:pt x="229" y="255"/>
                  </a:lnTo>
                  <a:lnTo>
                    <a:pt x="217" y="257"/>
                  </a:lnTo>
                  <a:lnTo>
                    <a:pt x="206" y="262"/>
                  </a:lnTo>
                  <a:lnTo>
                    <a:pt x="199" y="269"/>
                  </a:lnTo>
                  <a:lnTo>
                    <a:pt x="198" y="272"/>
                  </a:lnTo>
                  <a:lnTo>
                    <a:pt x="196" y="276"/>
                  </a:lnTo>
                  <a:lnTo>
                    <a:pt x="194" y="279"/>
                  </a:lnTo>
                  <a:lnTo>
                    <a:pt x="192" y="281"/>
                  </a:lnTo>
                  <a:lnTo>
                    <a:pt x="189" y="284"/>
                  </a:lnTo>
                  <a:lnTo>
                    <a:pt x="178" y="286"/>
                  </a:lnTo>
                  <a:lnTo>
                    <a:pt x="163" y="288"/>
                  </a:lnTo>
                  <a:lnTo>
                    <a:pt x="145" y="286"/>
                  </a:lnTo>
                  <a:lnTo>
                    <a:pt x="131" y="284"/>
                  </a:lnTo>
                  <a:lnTo>
                    <a:pt x="128" y="274"/>
                  </a:lnTo>
                  <a:lnTo>
                    <a:pt x="126" y="267"/>
                  </a:lnTo>
                  <a:lnTo>
                    <a:pt x="124" y="262"/>
                  </a:lnTo>
                  <a:lnTo>
                    <a:pt x="119" y="253"/>
                  </a:lnTo>
                  <a:lnTo>
                    <a:pt x="142" y="246"/>
                  </a:lnTo>
                  <a:lnTo>
                    <a:pt x="142" y="243"/>
                  </a:lnTo>
                  <a:lnTo>
                    <a:pt x="124" y="241"/>
                  </a:lnTo>
                  <a:lnTo>
                    <a:pt x="112" y="237"/>
                  </a:lnTo>
                  <a:lnTo>
                    <a:pt x="103" y="230"/>
                  </a:lnTo>
                  <a:lnTo>
                    <a:pt x="102" y="225"/>
                  </a:lnTo>
                  <a:lnTo>
                    <a:pt x="98" y="220"/>
                  </a:lnTo>
                  <a:lnTo>
                    <a:pt x="96" y="215"/>
                  </a:lnTo>
                  <a:lnTo>
                    <a:pt x="96" y="209"/>
                  </a:lnTo>
                  <a:lnTo>
                    <a:pt x="96" y="206"/>
                  </a:lnTo>
                  <a:lnTo>
                    <a:pt x="96" y="202"/>
                  </a:lnTo>
                  <a:lnTo>
                    <a:pt x="98" y="202"/>
                  </a:lnTo>
                  <a:lnTo>
                    <a:pt x="100" y="201"/>
                  </a:lnTo>
                  <a:lnTo>
                    <a:pt x="102" y="201"/>
                  </a:lnTo>
                  <a:lnTo>
                    <a:pt x="103" y="201"/>
                  </a:lnTo>
                  <a:lnTo>
                    <a:pt x="107" y="199"/>
                  </a:lnTo>
                  <a:lnTo>
                    <a:pt x="109" y="194"/>
                  </a:lnTo>
                  <a:lnTo>
                    <a:pt x="109" y="188"/>
                  </a:lnTo>
                  <a:lnTo>
                    <a:pt x="109" y="185"/>
                  </a:lnTo>
                  <a:lnTo>
                    <a:pt x="110" y="183"/>
                  </a:lnTo>
                  <a:lnTo>
                    <a:pt x="112" y="180"/>
                  </a:lnTo>
                  <a:lnTo>
                    <a:pt x="114" y="180"/>
                  </a:lnTo>
                  <a:lnTo>
                    <a:pt x="116" y="178"/>
                  </a:lnTo>
                  <a:lnTo>
                    <a:pt x="117" y="178"/>
                  </a:lnTo>
                  <a:lnTo>
                    <a:pt x="119" y="178"/>
                  </a:lnTo>
                  <a:lnTo>
                    <a:pt x="122" y="176"/>
                  </a:lnTo>
                  <a:lnTo>
                    <a:pt x="124" y="169"/>
                  </a:lnTo>
                  <a:lnTo>
                    <a:pt x="126" y="164"/>
                  </a:lnTo>
                  <a:lnTo>
                    <a:pt x="128" y="159"/>
                  </a:lnTo>
                  <a:lnTo>
                    <a:pt x="131" y="154"/>
                  </a:lnTo>
                  <a:lnTo>
                    <a:pt x="133" y="152"/>
                  </a:lnTo>
                  <a:lnTo>
                    <a:pt x="135" y="152"/>
                  </a:lnTo>
                  <a:lnTo>
                    <a:pt x="136" y="150"/>
                  </a:lnTo>
                  <a:lnTo>
                    <a:pt x="138" y="150"/>
                  </a:lnTo>
                  <a:lnTo>
                    <a:pt x="142" y="150"/>
                  </a:lnTo>
                  <a:close/>
                  <a:moveTo>
                    <a:pt x="1172" y="131"/>
                  </a:moveTo>
                  <a:lnTo>
                    <a:pt x="1177" y="133"/>
                  </a:lnTo>
                  <a:lnTo>
                    <a:pt x="1182" y="134"/>
                  </a:lnTo>
                  <a:lnTo>
                    <a:pt x="1185" y="136"/>
                  </a:lnTo>
                  <a:lnTo>
                    <a:pt x="1191" y="138"/>
                  </a:lnTo>
                  <a:lnTo>
                    <a:pt x="1191" y="143"/>
                  </a:lnTo>
                  <a:lnTo>
                    <a:pt x="1192" y="147"/>
                  </a:lnTo>
                  <a:lnTo>
                    <a:pt x="1192" y="150"/>
                  </a:lnTo>
                  <a:lnTo>
                    <a:pt x="1194" y="154"/>
                  </a:lnTo>
                  <a:lnTo>
                    <a:pt x="1182" y="154"/>
                  </a:lnTo>
                  <a:lnTo>
                    <a:pt x="1180" y="150"/>
                  </a:lnTo>
                  <a:lnTo>
                    <a:pt x="1178" y="147"/>
                  </a:lnTo>
                  <a:lnTo>
                    <a:pt x="1175" y="143"/>
                  </a:lnTo>
                  <a:lnTo>
                    <a:pt x="1173" y="141"/>
                  </a:lnTo>
                  <a:lnTo>
                    <a:pt x="1173" y="136"/>
                  </a:lnTo>
                  <a:lnTo>
                    <a:pt x="1172" y="131"/>
                  </a:lnTo>
                  <a:close/>
                  <a:moveTo>
                    <a:pt x="1658" y="108"/>
                  </a:moveTo>
                  <a:lnTo>
                    <a:pt x="1664" y="117"/>
                  </a:lnTo>
                  <a:lnTo>
                    <a:pt x="1669" y="134"/>
                  </a:lnTo>
                  <a:lnTo>
                    <a:pt x="1676" y="150"/>
                  </a:lnTo>
                  <a:lnTo>
                    <a:pt x="1685" y="166"/>
                  </a:lnTo>
                  <a:lnTo>
                    <a:pt x="1690" y="173"/>
                  </a:lnTo>
                  <a:lnTo>
                    <a:pt x="1693" y="169"/>
                  </a:lnTo>
                  <a:lnTo>
                    <a:pt x="1695" y="168"/>
                  </a:lnTo>
                  <a:lnTo>
                    <a:pt x="1699" y="168"/>
                  </a:lnTo>
                  <a:lnTo>
                    <a:pt x="1702" y="166"/>
                  </a:lnTo>
                  <a:lnTo>
                    <a:pt x="1709" y="166"/>
                  </a:lnTo>
                  <a:lnTo>
                    <a:pt x="1709" y="169"/>
                  </a:lnTo>
                  <a:lnTo>
                    <a:pt x="1713" y="169"/>
                  </a:lnTo>
                  <a:lnTo>
                    <a:pt x="1713" y="180"/>
                  </a:lnTo>
                  <a:lnTo>
                    <a:pt x="1686" y="183"/>
                  </a:lnTo>
                  <a:lnTo>
                    <a:pt x="1683" y="211"/>
                  </a:lnTo>
                  <a:lnTo>
                    <a:pt x="1674" y="234"/>
                  </a:lnTo>
                  <a:lnTo>
                    <a:pt x="1667" y="257"/>
                  </a:lnTo>
                  <a:lnTo>
                    <a:pt x="1664" y="276"/>
                  </a:lnTo>
                  <a:lnTo>
                    <a:pt x="1662" y="295"/>
                  </a:lnTo>
                  <a:lnTo>
                    <a:pt x="1662" y="311"/>
                  </a:lnTo>
                  <a:lnTo>
                    <a:pt x="1658" y="326"/>
                  </a:lnTo>
                  <a:lnTo>
                    <a:pt x="1655" y="326"/>
                  </a:lnTo>
                  <a:lnTo>
                    <a:pt x="1655" y="323"/>
                  </a:lnTo>
                  <a:lnTo>
                    <a:pt x="1650" y="316"/>
                  </a:lnTo>
                  <a:lnTo>
                    <a:pt x="1641" y="307"/>
                  </a:lnTo>
                  <a:lnTo>
                    <a:pt x="1631" y="295"/>
                  </a:lnTo>
                  <a:lnTo>
                    <a:pt x="1622" y="283"/>
                  </a:lnTo>
                  <a:lnTo>
                    <a:pt x="1615" y="271"/>
                  </a:lnTo>
                  <a:lnTo>
                    <a:pt x="1611" y="260"/>
                  </a:lnTo>
                  <a:lnTo>
                    <a:pt x="1613" y="253"/>
                  </a:lnTo>
                  <a:lnTo>
                    <a:pt x="1617" y="251"/>
                  </a:lnTo>
                  <a:lnTo>
                    <a:pt x="1620" y="251"/>
                  </a:lnTo>
                  <a:lnTo>
                    <a:pt x="1622" y="251"/>
                  </a:lnTo>
                  <a:lnTo>
                    <a:pt x="1624" y="251"/>
                  </a:lnTo>
                  <a:lnTo>
                    <a:pt x="1625" y="251"/>
                  </a:lnTo>
                  <a:lnTo>
                    <a:pt x="1627" y="251"/>
                  </a:lnTo>
                  <a:lnTo>
                    <a:pt x="1629" y="250"/>
                  </a:lnTo>
                  <a:lnTo>
                    <a:pt x="1632" y="246"/>
                  </a:lnTo>
                  <a:lnTo>
                    <a:pt x="1629" y="246"/>
                  </a:lnTo>
                  <a:lnTo>
                    <a:pt x="1629" y="243"/>
                  </a:lnTo>
                  <a:lnTo>
                    <a:pt x="1613" y="241"/>
                  </a:lnTo>
                  <a:lnTo>
                    <a:pt x="1604" y="236"/>
                  </a:lnTo>
                  <a:lnTo>
                    <a:pt x="1597" y="227"/>
                  </a:lnTo>
                  <a:lnTo>
                    <a:pt x="1604" y="225"/>
                  </a:lnTo>
                  <a:lnTo>
                    <a:pt x="1610" y="223"/>
                  </a:lnTo>
                  <a:lnTo>
                    <a:pt x="1613" y="222"/>
                  </a:lnTo>
                  <a:lnTo>
                    <a:pt x="1617" y="220"/>
                  </a:lnTo>
                  <a:lnTo>
                    <a:pt x="1620" y="218"/>
                  </a:lnTo>
                  <a:lnTo>
                    <a:pt x="1624" y="215"/>
                  </a:lnTo>
                  <a:lnTo>
                    <a:pt x="1624" y="211"/>
                  </a:lnTo>
                  <a:lnTo>
                    <a:pt x="1610" y="211"/>
                  </a:lnTo>
                  <a:lnTo>
                    <a:pt x="1606" y="213"/>
                  </a:lnTo>
                  <a:lnTo>
                    <a:pt x="1603" y="213"/>
                  </a:lnTo>
                  <a:lnTo>
                    <a:pt x="1599" y="215"/>
                  </a:lnTo>
                  <a:lnTo>
                    <a:pt x="1594" y="215"/>
                  </a:lnTo>
                  <a:lnTo>
                    <a:pt x="1585" y="199"/>
                  </a:lnTo>
                  <a:lnTo>
                    <a:pt x="1575" y="183"/>
                  </a:lnTo>
                  <a:lnTo>
                    <a:pt x="1576" y="178"/>
                  </a:lnTo>
                  <a:lnTo>
                    <a:pt x="1576" y="175"/>
                  </a:lnTo>
                  <a:lnTo>
                    <a:pt x="1578" y="173"/>
                  </a:lnTo>
                  <a:lnTo>
                    <a:pt x="1580" y="169"/>
                  </a:lnTo>
                  <a:lnTo>
                    <a:pt x="1580" y="166"/>
                  </a:lnTo>
                  <a:lnTo>
                    <a:pt x="1582" y="161"/>
                  </a:lnTo>
                  <a:lnTo>
                    <a:pt x="1578" y="161"/>
                  </a:lnTo>
                  <a:lnTo>
                    <a:pt x="1578" y="157"/>
                  </a:lnTo>
                  <a:lnTo>
                    <a:pt x="1575" y="159"/>
                  </a:lnTo>
                  <a:lnTo>
                    <a:pt x="1573" y="159"/>
                  </a:lnTo>
                  <a:lnTo>
                    <a:pt x="1571" y="159"/>
                  </a:lnTo>
                  <a:lnTo>
                    <a:pt x="1571" y="159"/>
                  </a:lnTo>
                  <a:lnTo>
                    <a:pt x="1569" y="159"/>
                  </a:lnTo>
                  <a:lnTo>
                    <a:pt x="1569" y="157"/>
                  </a:lnTo>
                  <a:lnTo>
                    <a:pt x="1566" y="154"/>
                  </a:lnTo>
                  <a:lnTo>
                    <a:pt x="1564" y="150"/>
                  </a:lnTo>
                  <a:lnTo>
                    <a:pt x="1562" y="147"/>
                  </a:lnTo>
                  <a:lnTo>
                    <a:pt x="1561" y="145"/>
                  </a:lnTo>
                  <a:lnTo>
                    <a:pt x="1561" y="140"/>
                  </a:lnTo>
                  <a:lnTo>
                    <a:pt x="1559" y="134"/>
                  </a:lnTo>
                  <a:lnTo>
                    <a:pt x="1578" y="122"/>
                  </a:lnTo>
                  <a:lnTo>
                    <a:pt x="1597" y="112"/>
                  </a:lnTo>
                  <a:lnTo>
                    <a:pt x="1599" y="117"/>
                  </a:lnTo>
                  <a:lnTo>
                    <a:pt x="1601" y="122"/>
                  </a:lnTo>
                  <a:lnTo>
                    <a:pt x="1603" y="124"/>
                  </a:lnTo>
                  <a:lnTo>
                    <a:pt x="1606" y="126"/>
                  </a:lnTo>
                  <a:lnTo>
                    <a:pt x="1608" y="126"/>
                  </a:lnTo>
                  <a:lnTo>
                    <a:pt x="1610" y="127"/>
                  </a:lnTo>
                  <a:lnTo>
                    <a:pt x="1613" y="129"/>
                  </a:lnTo>
                  <a:lnTo>
                    <a:pt x="1617" y="131"/>
                  </a:lnTo>
                  <a:lnTo>
                    <a:pt x="1620" y="141"/>
                  </a:lnTo>
                  <a:lnTo>
                    <a:pt x="1622" y="154"/>
                  </a:lnTo>
                  <a:lnTo>
                    <a:pt x="1624" y="166"/>
                  </a:lnTo>
                  <a:lnTo>
                    <a:pt x="1632" y="166"/>
                  </a:lnTo>
                  <a:lnTo>
                    <a:pt x="1632" y="157"/>
                  </a:lnTo>
                  <a:lnTo>
                    <a:pt x="1629" y="147"/>
                  </a:lnTo>
                  <a:lnTo>
                    <a:pt x="1629" y="134"/>
                  </a:lnTo>
                  <a:lnTo>
                    <a:pt x="1632" y="122"/>
                  </a:lnTo>
                  <a:lnTo>
                    <a:pt x="1636" y="112"/>
                  </a:lnTo>
                  <a:lnTo>
                    <a:pt x="1658" y="108"/>
                  </a:lnTo>
                  <a:close/>
                  <a:moveTo>
                    <a:pt x="2641" y="99"/>
                  </a:moveTo>
                  <a:lnTo>
                    <a:pt x="2646" y="103"/>
                  </a:lnTo>
                  <a:lnTo>
                    <a:pt x="2650" y="106"/>
                  </a:lnTo>
                  <a:lnTo>
                    <a:pt x="2655" y="106"/>
                  </a:lnTo>
                  <a:lnTo>
                    <a:pt x="2660" y="106"/>
                  </a:lnTo>
                  <a:lnTo>
                    <a:pt x="2669" y="108"/>
                  </a:lnTo>
                  <a:lnTo>
                    <a:pt x="2667" y="112"/>
                  </a:lnTo>
                  <a:lnTo>
                    <a:pt x="2667" y="113"/>
                  </a:lnTo>
                  <a:lnTo>
                    <a:pt x="2667" y="115"/>
                  </a:lnTo>
                  <a:lnTo>
                    <a:pt x="2666" y="117"/>
                  </a:lnTo>
                  <a:lnTo>
                    <a:pt x="2666" y="119"/>
                  </a:lnTo>
                  <a:lnTo>
                    <a:pt x="2653" y="126"/>
                  </a:lnTo>
                  <a:lnTo>
                    <a:pt x="2636" y="129"/>
                  </a:lnTo>
                  <a:lnTo>
                    <a:pt x="2618" y="131"/>
                  </a:lnTo>
                  <a:lnTo>
                    <a:pt x="2617" y="127"/>
                  </a:lnTo>
                  <a:lnTo>
                    <a:pt x="2617" y="124"/>
                  </a:lnTo>
                  <a:lnTo>
                    <a:pt x="2615" y="120"/>
                  </a:lnTo>
                  <a:lnTo>
                    <a:pt x="2615" y="115"/>
                  </a:lnTo>
                  <a:lnTo>
                    <a:pt x="2620" y="112"/>
                  </a:lnTo>
                  <a:lnTo>
                    <a:pt x="2624" y="108"/>
                  </a:lnTo>
                  <a:lnTo>
                    <a:pt x="2627" y="106"/>
                  </a:lnTo>
                  <a:lnTo>
                    <a:pt x="2631" y="103"/>
                  </a:lnTo>
                  <a:lnTo>
                    <a:pt x="2634" y="101"/>
                  </a:lnTo>
                  <a:lnTo>
                    <a:pt x="2641" y="99"/>
                  </a:lnTo>
                  <a:close/>
                  <a:moveTo>
                    <a:pt x="2104" y="99"/>
                  </a:moveTo>
                  <a:lnTo>
                    <a:pt x="2118" y="101"/>
                  </a:lnTo>
                  <a:lnTo>
                    <a:pt x="2128" y="106"/>
                  </a:lnTo>
                  <a:lnTo>
                    <a:pt x="2138" y="112"/>
                  </a:lnTo>
                  <a:lnTo>
                    <a:pt x="2135" y="115"/>
                  </a:lnTo>
                  <a:lnTo>
                    <a:pt x="2133" y="120"/>
                  </a:lnTo>
                  <a:lnTo>
                    <a:pt x="2130" y="122"/>
                  </a:lnTo>
                  <a:lnTo>
                    <a:pt x="2125" y="124"/>
                  </a:lnTo>
                  <a:lnTo>
                    <a:pt x="2119" y="126"/>
                  </a:lnTo>
                  <a:lnTo>
                    <a:pt x="2112" y="126"/>
                  </a:lnTo>
                  <a:lnTo>
                    <a:pt x="2107" y="129"/>
                  </a:lnTo>
                  <a:lnTo>
                    <a:pt x="2102" y="129"/>
                  </a:lnTo>
                  <a:lnTo>
                    <a:pt x="2097" y="131"/>
                  </a:lnTo>
                  <a:lnTo>
                    <a:pt x="2090" y="131"/>
                  </a:lnTo>
                  <a:lnTo>
                    <a:pt x="2090" y="120"/>
                  </a:lnTo>
                  <a:lnTo>
                    <a:pt x="2091" y="113"/>
                  </a:lnTo>
                  <a:lnTo>
                    <a:pt x="2098" y="108"/>
                  </a:lnTo>
                  <a:lnTo>
                    <a:pt x="2104" y="99"/>
                  </a:lnTo>
                  <a:close/>
                  <a:moveTo>
                    <a:pt x="765" y="99"/>
                  </a:moveTo>
                  <a:lnTo>
                    <a:pt x="779" y="99"/>
                  </a:lnTo>
                  <a:lnTo>
                    <a:pt x="782" y="108"/>
                  </a:lnTo>
                  <a:lnTo>
                    <a:pt x="786" y="113"/>
                  </a:lnTo>
                  <a:lnTo>
                    <a:pt x="789" y="120"/>
                  </a:lnTo>
                  <a:lnTo>
                    <a:pt x="791" y="131"/>
                  </a:lnTo>
                  <a:lnTo>
                    <a:pt x="788" y="131"/>
                  </a:lnTo>
                  <a:lnTo>
                    <a:pt x="777" y="124"/>
                  </a:lnTo>
                  <a:lnTo>
                    <a:pt x="770" y="117"/>
                  </a:lnTo>
                  <a:lnTo>
                    <a:pt x="765" y="110"/>
                  </a:lnTo>
                  <a:lnTo>
                    <a:pt x="765" y="99"/>
                  </a:lnTo>
                  <a:close/>
                  <a:moveTo>
                    <a:pt x="2734" y="77"/>
                  </a:moveTo>
                  <a:lnTo>
                    <a:pt x="2737" y="77"/>
                  </a:lnTo>
                  <a:lnTo>
                    <a:pt x="2741" y="79"/>
                  </a:lnTo>
                  <a:lnTo>
                    <a:pt x="2742" y="79"/>
                  </a:lnTo>
                  <a:lnTo>
                    <a:pt x="2744" y="79"/>
                  </a:lnTo>
                  <a:lnTo>
                    <a:pt x="2746" y="80"/>
                  </a:lnTo>
                  <a:lnTo>
                    <a:pt x="2742" y="84"/>
                  </a:lnTo>
                  <a:lnTo>
                    <a:pt x="2739" y="87"/>
                  </a:lnTo>
                  <a:lnTo>
                    <a:pt x="2737" y="92"/>
                  </a:lnTo>
                  <a:lnTo>
                    <a:pt x="2735" y="96"/>
                  </a:lnTo>
                  <a:lnTo>
                    <a:pt x="2734" y="103"/>
                  </a:lnTo>
                  <a:lnTo>
                    <a:pt x="2737" y="103"/>
                  </a:lnTo>
                  <a:lnTo>
                    <a:pt x="2741" y="98"/>
                  </a:lnTo>
                  <a:lnTo>
                    <a:pt x="2744" y="94"/>
                  </a:lnTo>
                  <a:lnTo>
                    <a:pt x="2748" y="91"/>
                  </a:lnTo>
                  <a:lnTo>
                    <a:pt x="2753" y="89"/>
                  </a:lnTo>
                  <a:lnTo>
                    <a:pt x="2763" y="99"/>
                  </a:lnTo>
                  <a:lnTo>
                    <a:pt x="2776" y="108"/>
                  </a:lnTo>
                  <a:lnTo>
                    <a:pt x="2784" y="115"/>
                  </a:lnTo>
                  <a:lnTo>
                    <a:pt x="2784" y="138"/>
                  </a:lnTo>
                  <a:lnTo>
                    <a:pt x="2790" y="143"/>
                  </a:lnTo>
                  <a:lnTo>
                    <a:pt x="2795" y="147"/>
                  </a:lnTo>
                  <a:lnTo>
                    <a:pt x="2800" y="148"/>
                  </a:lnTo>
                  <a:lnTo>
                    <a:pt x="2804" y="155"/>
                  </a:lnTo>
                  <a:lnTo>
                    <a:pt x="2807" y="169"/>
                  </a:lnTo>
                  <a:lnTo>
                    <a:pt x="2800" y="178"/>
                  </a:lnTo>
                  <a:lnTo>
                    <a:pt x="2797" y="187"/>
                  </a:lnTo>
                  <a:lnTo>
                    <a:pt x="2790" y="192"/>
                  </a:lnTo>
                  <a:lnTo>
                    <a:pt x="2781" y="194"/>
                  </a:lnTo>
                  <a:lnTo>
                    <a:pt x="2765" y="195"/>
                  </a:lnTo>
                  <a:lnTo>
                    <a:pt x="2753" y="185"/>
                  </a:lnTo>
                  <a:lnTo>
                    <a:pt x="2735" y="176"/>
                  </a:lnTo>
                  <a:lnTo>
                    <a:pt x="2716" y="171"/>
                  </a:lnTo>
                  <a:lnTo>
                    <a:pt x="2697" y="164"/>
                  </a:lnTo>
                  <a:lnTo>
                    <a:pt x="2680" y="157"/>
                  </a:lnTo>
                  <a:lnTo>
                    <a:pt x="2669" y="147"/>
                  </a:lnTo>
                  <a:lnTo>
                    <a:pt x="2676" y="143"/>
                  </a:lnTo>
                  <a:lnTo>
                    <a:pt x="2681" y="140"/>
                  </a:lnTo>
                  <a:lnTo>
                    <a:pt x="2685" y="136"/>
                  </a:lnTo>
                  <a:lnTo>
                    <a:pt x="2687" y="131"/>
                  </a:lnTo>
                  <a:lnTo>
                    <a:pt x="2688" y="122"/>
                  </a:lnTo>
                  <a:lnTo>
                    <a:pt x="2687" y="119"/>
                  </a:lnTo>
                  <a:lnTo>
                    <a:pt x="2685" y="113"/>
                  </a:lnTo>
                  <a:lnTo>
                    <a:pt x="2685" y="106"/>
                  </a:lnTo>
                  <a:lnTo>
                    <a:pt x="2685" y="99"/>
                  </a:lnTo>
                  <a:lnTo>
                    <a:pt x="2685" y="98"/>
                  </a:lnTo>
                  <a:lnTo>
                    <a:pt x="2687" y="98"/>
                  </a:lnTo>
                  <a:lnTo>
                    <a:pt x="2687" y="98"/>
                  </a:lnTo>
                  <a:lnTo>
                    <a:pt x="2687" y="98"/>
                  </a:lnTo>
                  <a:lnTo>
                    <a:pt x="2687" y="98"/>
                  </a:lnTo>
                  <a:lnTo>
                    <a:pt x="2688" y="96"/>
                  </a:lnTo>
                  <a:lnTo>
                    <a:pt x="2704" y="92"/>
                  </a:lnTo>
                  <a:lnTo>
                    <a:pt x="2721" y="84"/>
                  </a:lnTo>
                  <a:lnTo>
                    <a:pt x="2734" y="77"/>
                  </a:lnTo>
                  <a:close/>
                  <a:moveTo>
                    <a:pt x="2512" y="73"/>
                  </a:moveTo>
                  <a:lnTo>
                    <a:pt x="2522" y="73"/>
                  </a:lnTo>
                  <a:lnTo>
                    <a:pt x="2536" y="87"/>
                  </a:lnTo>
                  <a:lnTo>
                    <a:pt x="2554" y="99"/>
                  </a:lnTo>
                  <a:lnTo>
                    <a:pt x="2554" y="103"/>
                  </a:lnTo>
                  <a:lnTo>
                    <a:pt x="2550" y="103"/>
                  </a:lnTo>
                  <a:lnTo>
                    <a:pt x="2550" y="108"/>
                  </a:lnTo>
                  <a:lnTo>
                    <a:pt x="2533" y="99"/>
                  </a:lnTo>
                  <a:lnTo>
                    <a:pt x="2521" y="87"/>
                  </a:lnTo>
                  <a:lnTo>
                    <a:pt x="2512" y="73"/>
                  </a:lnTo>
                  <a:close/>
                  <a:moveTo>
                    <a:pt x="2161" y="68"/>
                  </a:moveTo>
                  <a:lnTo>
                    <a:pt x="2175" y="72"/>
                  </a:lnTo>
                  <a:lnTo>
                    <a:pt x="2186" y="75"/>
                  </a:lnTo>
                  <a:lnTo>
                    <a:pt x="2196" y="80"/>
                  </a:lnTo>
                  <a:lnTo>
                    <a:pt x="2196" y="89"/>
                  </a:lnTo>
                  <a:lnTo>
                    <a:pt x="2187" y="91"/>
                  </a:lnTo>
                  <a:lnTo>
                    <a:pt x="2179" y="94"/>
                  </a:lnTo>
                  <a:lnTo>
                    <a:pt x="2166" y="96"/>
                  </a:lnTo>
                  <a:lnTo>
                    <a:pt x="2161" y="98"/>
                  </a:lnTo>
                  <a:lnTo>
                    <a:pt x="2158" y="99"/>
                  </a:lnTo>
                  <a:lnTo>
                    <a:pt x="2152" y="99"/>
                  </a:lnTo>
                  <a:lnTo>
                    <a:pt x="2147" y="99"/>
                  </a:lnTo>
                  <a:lnTo>
                    <a:pt x="2147" y="89"/>
                  </a:lnTo>
                  <a:lnTo>
                    <a:pt x="2151" y="84"/>
                  </a:lnTo>
                  <a:lnTo>
                    <a:pt x="2156" y="77"/>
                  </a:lnTo>
                  <a:lnTo>
                    <a:pt x="2161" y="68"/>
                  </a:lnTo>
                  <a:close/>
                  <a:moveTo>
                    <a:pt x="1735" y="58"/>
                  </a:moveTo>
                  <a:lnTo>
                    <a:pt x="1735" y="77"/>
                  </a:lnTo>
                  <a:lnTo>
                    <a:pt x="1742" y="77"/>
                  </a:lnTo>
                  <a:lnTo>
                    <a:pt x="1746" y="75"/>
                  </a:lnTo>
                  <a:lnTo>
                    <a:pt x="1749" y="75"/>
                  </a:lnTo>
                  <a:lnTo>
                    <a:pt x="1753" y="75"/>
                  </a:lnTo>
                  <a:lnTo>
                    <a:pt x="1754" y="75"/>
                  </a:lnTo>
                  <a:lnTo>
                    <a:pt x="1758" y="77"/>
                  </a:lnTo>
                  <a:lnTo>
                    <a:pt x="1763" y="80"/>
                  </a:lnTo>
                  <a:lnTo>
                    <a:pt x="1763" y="89"/>
                  </a:lnTo>
                  <a:lnTo>
                    <a:pt x="1767" y="91"/>
                  </a:lnTo>
                  <a:lnTo>
                    <a:pt x="1772" y="91"/>
                  </a:lnTo>
                  <a:lnTo>
                    <a:pt x="1775" y="89"/>
                  </a:lnTo>
                  <a:lnTo>
                    <a:pt x="1781" y="89"/>
                  </a:lnTo>
                  <a:lnTo>
                    <a:pt x="1782" y="87"/>
                  </a:lnTo>
                  <a:lnTo>
                    <a:pt x="1786" y="89"/>
                  </a:lnTo>
                  <a:lnTo>
                    <a:pt x="1789" y="92"/>
                  </a:lnTo>
                  <a:lnTo>
                    <a:pt x="1793" y="98"/>
                  </a:lnTo>
                  <a:lnTo>
                    <a:pt x="1796" y="103"/>
                  </a:lnTo>
                  <a:lnTo>
                    <a:pt x="1791" y="115"/>
                  </a:lnTo>
                  <a:lnTo>
                    <a:pt x="1786" y="127"/>
                  </a:lnTo>
                  <a:lnTo>
                    <a:pt x="1782" y="141"/>
                  </a:lnTo>
                  <a:lnTo>
                    <a:pt x="1770" y="141"/>
                  </a:lnTo>
                  <a:lnTo>
                    <a:pt x="1761" y="145"/>
                  </a:lnTo>
                  <a:lnTo>
                    <a:pt x="1753" y="150"/>
                  </a:lnTo>
                  <a:lnTo>
                    <a:pt x="1739" y="154"/>
                  </a:lnTo>
                  <a:lnTo>
                    <a:pt x="1730" y="147"/>
                  </a:lnTo>
                  <a:lnTo>
                    <a:pt x="1718" y="143"/>
                  </a:lnTo>
                  <a:lnTo>
                    <a:pt x="1706" y="138"/>
                  </a:lnTo>
                  <a:lnTo>
                    <a:pt x="1704" y="134"/>
                  </a:lnTo>
                  <a:lnTo>
                    <a:pt x="1704" y="131"/>
                  </a:lnTo>
                  <a:lnTo>
                    <a:pt x="1702" y="127"/>
                  </a:lnTo>
                  <a:lnTo>
                    <a:pt x="1700" y="122"/>
                  </a:lnTo>
                  <a:lnTo>
                    <a:pt x="1695" y="117"/>
                  </a:lnTo>
                  <a:lnTo>
                    <a:pt x="1690" y="112"/>
                  </a:lnTo>
                  <a:lnTo>
                    <a:pt x="1686" y="108"/>
                  </a:lnTo>
                  <a:lnTo>
                    <a:pt x="1683" y="101"/>
                  </a:lnTo>
                  <a:lnTo>
                    <a:pt x="1681" y="89"/>
                  </a:lnTo>
                  <a:lnTo>
                    <a:pt x="1688" y="80"/>
                  </a:lnTo>
                  <a:lnTo>
                    <a:pt x="1693" y="73"/>
                  </a:lnTo>
                  <a:lnTo>
                    <a:pt x="1700" y="73"/>
                  </a:lnTo>
                  <a:lnTo>
                    <a:pt x="1706" y="75"/>
                  </a:lnTo>
                  <a:lnTo>
                    <a:pt x="1713" y="77"/>
                  </a:lnTo>
                  <a:lnTo>
                    <a:pt x="1720" y="77"/>
                  </a:lnTo>
                  <a:lnTo>
                    <a:pt x="1720" y="65"/>
                  </a:lnTo>
                  <a:lnTo>
                    <a:pt x="1723" y="63"/>
                  </a:lnTo>
                  <a:lnTo>
                    <a:pt x="1727" y="61"/>
                  </a:lnTo>
                  <a:lnTo>
                    <a:pt x="1728" y="61"/>
                  </a:lnTo>
                  <a:lnTo>
                    <a:pt x="1732" y="59"/>
                  </a:lnTo>
                  <a:lnTo>
                    <a:pt x="1735" y="58"/>
                  </a:lnTo>
                  <a:close/>
                  <a:moveTo>
                    <a:pt x="2186" y="45"/>
                  </a:moveTo>
                  <a:lnTo>
                    <a:pt x="2200" y="45"/>
                  </a:lnTo>
                  <a:lnTo>
                    <a:pt x="2208" y="54"/>
                  </a:lnTo>
                  <a:lnTo>
                    <a:pt x="2217" y="59"/>
                  </a:lnTo>
                  <a:lnTo>
                    <a:pt x="2224" y="66"/>
                  </a:lnTo>
                  <a:lnTo>
                    <a:pt x="2231" y="77"/>
                  </a:lnTo>
                  <a:lnTo>
                    <a:pt x="2215" y="77"/>
                  </a:lnTo>
                  <a:lnTo>
                    <a:pt x="2205" y="66"/>
                  </a:lnTo>
                  <a:lnTo>
                    <a:pt x="2194" y="58"/>
                  </a:lnTo>
                  <a:lnTo>
                    <a:pt x="2186" y="45"/>
                  </a:lnTo>
                  <a:close/>
                  <a:moveTo>
                    <a:pt x="421" y="45"/>
                  </a:moveTo>
                  <a:lnTo>
                    <a:pt x="433" y="45"/>
                  </a:lnTo>
                  <a:lnTo>
                    <a:pt x="438" y="49"/>
                  </a:lnTo>
                  <a:lnTo>
                    <a:pt x="442" y="52"/>
                  </a:lnTo>
                  <a:lnTo>
                    <a:pt x="444" y="56"/>
                  </a:lnTo>
                  <a:lnTo>
                    <a:pt x="447" y="61"/>
                  </a:lnTo>
                  <a:lnTo>
                    <a:pt x="449" y="65"/>
                  </a:lnTo>
                  <a:lnTo>
                    <a:pt x="458" y="56"/>
                  </a:lnTo>
                  <a:lnTo>
                    <a:pt x="468" y="52"/>
                  </a:lnTo>
                  <a:lnTo>
                    <a:pt x="484" y="54"/>
                  </a:lnTo>
                  <a:lnTo>
                    <a:pt x="484" y="68"/>
                  </a:lnTo>
                  <a:lnTo>
                    <a:pt x="506" y="70"/>
                  </a:lnTo>
                  <a:lnTo>
                    <a:pt x="526" y="73"/>
                  </a:lnTo>
                  <a:lnTo>
                    <a:pt x="543" y="77"/>
                  </a:lnTo>
                  <a:lnTo>
                    <a:pt x="562" y="79"/>
                  </a:lnTo>
                  <a:lnTo>
                    <a:pt x="583" y="77"/>
                  </a:lnTo>
                  <a:lnTo>
                    <a:pt x="583" y="89"/>
                  </a:lnTo>
                  <a:lnTo>
                    <a:pt x="587" y="89"/>
                  </a:lnTo>
                  <a:lnTo>
                    <a:pt x="590" y="89"/>
                  </a:lnTo>
                  <a:lnTo>
                    <a:pt x="592" y="89"/>
                  </a:lnTo>
                  <a:lnTo>
                    <a:pt x="594" y="91"/>
                  </a:lnTo>
                  <a:lnTo>
                    <a:pt x="596" y="92"/>
                  </a:lnTo>
                  <a:lnTo>
                    <a:pt x="592" y="92"/>
                  </a:lnTo>
                  <a:lnTo>
                    <a:pt x="576" y="103"/>
                  </a:lnTo>
                  <a:lnTo>
                    <a:pt x="557" y="115"/>
                  </a:lnTo>
                  <a:lnTo>
                    <a:pt x="534" y="126"/>
                  </a:lnTo>
                  <a:lnTo>
                    <a:pt x="513" y="138"/>
                  </a:lnTo>
                  <a:lnTo>
                    <a:pt x="498" y="148"/>
                  </a:lnTo>
                  <a:lnTo>
                    <a:pt x="487" y="157"/>
                  </a:lnTo>
                  <a:lnTo>
                    <a:pt x="503" y="157"/>
                  </a:lnTo>
                  <a:lnTo>
                    <a:pt x="508" y="154"/>
                  </a:lnTo>
                  <a:lnTo>
                    <a:pt x="513" y="152"/>
                  </a:lnTo>
                  <a:lnTo>
                    <a:pt x="519" y="150"/>
                  </a:lnTo>
                  <a:lnTo>
                    <a:pt x="526" y="150"/>
                  </a:lnTo>
                  <a:lnTo>
                    <a:pt x="526" y="154"/>
                  </a:lnTo>
                  <a:lnTo>
                    <a:pt x="505" y="169"/>
                  </a:lnTo>
                  <a:lnTo>
                    <a:pt x="487" y="185"/>
                  </a:lnTo>
                  <a:lnTo>
                    <a:pt x="472" y="201"/>
                  </a:lnTo>
                  <a:lnTo>
                    <a:pt x="454" y="215"/>
                  </a:lnTo>
                  <a:lnTo>
                    <a:pt x="435" y="227"/>
                  </a:lnTo>
                  <a:lnTo>
                    <a:pt x="410" y="234"/>
                  </a:lnTo>
                  <a:lnTo>
                    <a:pt x="410" y="246"/>
                  </a:lnTo>
                  <a:lnTo>
                    <a:pt x="398" y="248"/>
                  </a:lnTo>
                  <a:lnTo>
                    <a:pt x="384" y="253"/>
                  </a:lnTo>
                  <a:lnTo>
                    <a:pt x="376" y="260"/>
                  </a:lnTo>
                  <a:lnTo>
                    <a:pt x="381" y="264"/>
                  </a:lnTo>
                  <a:lnTo>
                    <a:pt x="384" y="267"/>
                  </a:lnTo>
                  <a:lnTo>
                    <a:pt x="386" y="269"/>
                  </a:lnTo>
                  <a:lnTo>
                    <a:pt x="386" y="272"/>
                  </a:lnTo>
                  <a:lnTo>
                    <a:pt x="386" y="276"/>
                  </a:lnTo>
                  <a:lnTo>
                    <a:pt x="384" y="281"/>
                  </a:lnTo>
                  <a:lnTo>
                    <a:pt x="384" y="288"/>
                  </a:lnTo>
                  <a:lnTo>
                    <a:pt x="346" y="291"/>
                  </a:lnTo>
                  <a:lnTo>
                    <a:pt x="346" y="295"/>
                  </a:lnTo>
                  <a:lnTo>
                    <a:pt x="351" y="297"/>
                  </a:lnTo>
                  <a:lnTo>
                    <a:pt x="353" y="297"/>
                  </a:lnTo>
                  <a:lnTo>
                    <a:pt x="356" y="297"/>
                  </a:lnTo>
                  <a:lnTo>
                    <a:pt x="356" y="297"/>
                  </a:lnTo>
                  <a:lnTo>
                    <a:pt x="358" y="298"/>
                  </a:lnTo>
                  <a:lnTo>
                    <a:pt x="358" y="300"/>
                  </a:lnTo>
                  <a:lnTo>
                    <a:pt x="362" y="304"/>
                  </a:lnTo>
                  <a:lnTo>
                    <a:pt x="356" y="304"/>
                  </a:lnTo>
                  <a:lnTo>
                    <a:pt x="348" y="307"/>
                  </a:lnTo>
                  <a:lnTo>
                    <a:pt x="337" y="311"/>
                  </a:lnTo>
                  <a:lnTo>
                    <a:pt x="327" y="314"/>
                  </a:lnTo>
                  <a:lnTo>
                    <a:pt x="330" y="316"/>
                  </a:lnTo>
                  <a:lnTo>
                    <a:pt x="332" y="316"/>
                  </a:lnTo>
                  <a:lnTo>
                    <a:pt x="334" y="316"/>
                  </a:lnTo>
                  <a:lnTo>
                    <a:pt x="335" y="318"/>
                  </a:lnTo>
                  <a:lnTo>
                    <a:pt x="337" y="318"/>
                  </a:lnTo>
                  <a:lnTo>
                    <a:pt x="335" y="321"/>
                  </a:lnTo>
                  <a:lnTo>
                    <a:pt x="334" y="325"/>
                  </a:lnTo>
                  <a:lnTo>
                    <a:pt x="332" y="326"/>
                  </a:lnTo>
                  <a:lnTo>
                    <a:pt x="334" y="328"/>
                  </a:lnTo>
                  <a:lnTo>
                    <a:pt x="334" y="330"/>
                  </a:lnTo>
                  <a:lnTo>
                    <a:pt x="335" y="333"/>
                  </a:lnTo>
                  <a:lnTo>
                    <a:pt x="337" y="337"/>
                  </a:lnTo>
                  <a:lnTo>
                    <a:pt x="330" y="339"/>
                  </a:lnTo>
                  <a:lnTo>
                    <a:pt x="325" y="339"/>
                  </a:lnTo>
                  <a:lnTo>
                    <a:pt x="320" y="339"/>
                  </a:lnTo>
                  <a:lnTo>
                    <a:pt x="314" y="342"/>
                  </a:lnTo>
                  <a:lnTo>
                    <a:pt x="332" y="342"/>
                  </a:lnTo>
                  <a:lnTo>
                    <a:pt x="346" y="346"/>
                  </a:lnTo>
                  <a:lnTo>
                    <a:pt x="346" y="353"/>
                  </a:lnTo>
                  <a:lnTo>
                    <a:pt x="323" y="353"/>
                  </a:lnTo>
                  <a:lnTo>
                    <a:pt x="321" y="358"/>
                  </a:lnTo>
                  <a:lnTo>
                    <a:pt x="321" y="360"/>
                  </a:lnTo>
                  <a:lnTo>
                    <a:pt x="321" y="361"/>
                  </a:lnTo>
                  <a:lnTo>
                    <a:pt x="320" y="363"/>
                  </a:lnTo>
                  <a:lnTo>
                    <a:pt x="318" y="365"/>
                  </a:lnTo>
                  <a:lnTo>
                    <a:pt x="309" y="368"/>
                  </a:lnTo>
                  <a:lnTo>
                    <a:pt x="297" y="368"/>
                  </a:lnTo>
                  <a:lnTo>
                    <a:pt x="285" y="368"/>
                  </a:lnTo>
                  <a:lnTo>
                    <a:pt x="273" y="361"/>
                  </a:lnTo>
                  <a:lnTo>
                    <a:pt x="257" y="361"/>
                  </a:lnTo>
                  <a:lnTo>
                    <a:pt x="241" y="363"/>
                  </a:lnTo>
                  <a:lnTo>
                    <a:pt x="224" y="365"/>
                  </a:lnTo>
                  <a:lnTo>
                    <a:pt x="208" y="363"/>
                  </a:lnTo>
                  <a:lnTo>
                    <a:pt x="192" y="358"/>
                  </a:lnTo>
                  <a:lnTo>
                    <a:pt x="191" y="356"/>
                  </a:lnTo>
                  <a:lnTo>
                    <a:pt x="191" y="354"/>
                  </a:lnTo>
                  <a:lnTo>
                    <a:pt x="189" y="354"/>
                  </a:lnTo>
                  <a:lnTo>
                    <a:pt x="189" y="353"/>
                  </a:lnTo>
                  <a:lnTo>
                    <a:pt x="189" y="349"/>
                  </a:lnTo>
                  <a:lnTo>
                    <a:pt x="192" y="349"/>
                  </a:lnTo>
                  <a:lnTo>
                    <a:pt x="194" y="346"/>
                  </a:lnTo>
                  <a:lnTo>
                    <a:pt x="198" y="342"/>
                  </a:lnTo>
                  <a:lnTo>
                    <a:pt x="199" y="340"/>
                  </a:lnTo>
                  <a:lnTo>
                    <a:pt x="203" y="339"/>
                  </a:lnTo>
                  <a:lnTo>
                    <a:pt x="205" y="335"/>
                  </a:lnTo>
                  <a:lnTo>
                    <a:pt x="208" y="330"/>
                  </a:lnTo>
                  <a:lnTo>
                    <a:pt x="201" y="328"/>
                  </a:lnTo>
                  <a:lnTo>
                    <a:pt x="196" y="325"/>
                  </a:lnTo>
                  <a:lnTo>
                    <a:pt x="192" y="319"/>
                  </a:lnTo>
                  <a:lnTo>
                    <a:pt x="191" y="314"/>
                  </a:lnTo>
                  <a:lnTo>
                    <a:pt x="189" y="307"/>
                  </a:lnTo>
                  <a:lnTo>
                    <a:pt x="196" y="307"/>
                  </a:lnTo>
                  <a:lnTo>
                    <a:pt x="208" y="304"/>
                  </a:lnTo>
                  <a:lnTo>
                    <a:pt x="222" y="307"/>
                  </a:lnTo>
                  <a:lnTo>
                    <a:pt x="234" y="312"/>
                  </a:lnTo>
                  <a:lnTo>
                    <a:pt x="246" y="318"/>
                  </a:lnTo>
                  <a:lnTo>
                    <a:pt x="246" y="311"/>
                  </a:lnTo>
                  <a:lnTo>
                    <a:pt x="234" y="305"/>
                  </a:lnTo>
                  <a:lnTo>
                    <a:pt x="224" y="300"/>
                  </a:lnTo>
                  <a:lnTo>
                    <a:pt x="215" y="291"/>
                  </a:lnTo>
                  <a:lnTo>
                    <a:pt x="218" y="291"/>
                  </a:lnTo>
                  <a:lnTo>
                    <a:pt x="227" y="278"/>
                  </a:lnTo>
                  <a:lnTo>
                    <a:pt x="238" y="269"/>
                  </a:lnTo>
                  <a:lnTo>
                    <a:pt x="252" y="262"/>
                  </a:lnTo>
                  <a:lnTo>
                    <a:pt x="269" y="257"/>
                  </a:lnTo>
                  <a:lnTo>
                    <a:pt x="269" y="253"/>
                  </a:lnTo>
                  <a:lnTo>
                    <a:pt x="253" y="248"/>
                  </a:lnTo>
                  <a:lnTo>
                    <a:pt x="241" y="239"/>
                  </a:lnTo>
                  <a:lnTo>
                    <a:pt x="231" y="227"/>
                  </a:lnTo>
                  <a:lnTo>
                    <a:pt x="222" y="215"/>
                  </a:lnTo>
                  <a:lnTo>
                    <a:pt x="227" y="213"/>
                  </a:lnTo>
                  <a:lnTo>
                    <a:pt x="231" y="213"/>
                  </a:lnTo>
                  <a:lnTo>
                    <a:pt x="236" y="211"/>
                  </a:lnTo>
                  <a:lnTo>
                    <a:pt x="241" y="211"/>
                  </a:lnTo>
                  <a:lnTo>
                    <a:pt x="248" y="216"/>
                  </a:lnTo>
                  <a:lnTo>
                    <a:pt x="253" y="222"/>
                  </a:lnTo>
                  <a:lnTo>
                    <a:pt x="260" y="227"/>
                  </a:lnTo>
                  <a:lnTo>
                    <a:pt x="260" y="223"/>
                  </a:lnTo>
                  <a:lnTo>
                    <a:pt x="259" y="220"/>
                  </a:lnTo>
                  <a:lnTo>
                    <a:pt x="257" y="220"/>
                  </a:lnTo>
                  <a:lnTo>
                    <a:pt x="257" y="218"/>
                  </a:lnTo>
                  <a:lnTo>
                    <a:pt x="255" y="216"/>
                  </a:lnTo>
                  <a:lnTo>
                    <a:pt x="255" y="215"/>
                  </a:lnTo>
                  <a:lnTo>
                    <a:pt x="253" y="211"/>
                  </a:lnTo>
                  <a:lnTo>
                    <a:pt x="257" y="211"/>
                  </a:lnTo>
                  <a:lnTo>
                    <a:pt x="257" y="208"/>
                  </a:lnTo>
                  <a:lnTo>
                    <a:pt x="273" y="202"/>
                  </a:lnTo>
                  <a:lnTo>
                    <a:pt x="288" y="199"/>
                  </a:lnTo>
                  <a:lnTo>
                    <a:pt x="304" y="197"/>
                  </a:lnTo>
                  <a:lnTo>
                    <a:pt x="323" y="199"/>
                  </a:lnTo>
                  <a:lnTo>
                    <a:pt x="314" y="188"/>
                  </a:lnTo>
                  <a:lnTo>
                    <a:pt x="325" y="185"/>
                  </a:lnTo>
                  <a:lnTo>
                    <a:pt x="337" y="180"/>
                  </a:lnTo>
                  <a:lnTo>
                    <a:pt x="349" y="175"/>
                  </a:lnTo>
                  <a:lnTo>
                    <a:pt x="356" y="169"/>
                  </a:lnTo>
                  <a:lnTo>
                    <a:pt x="362" y="169"/>
                  </a:lnTo>
                  <a:lnTo>
                    <a:pt x="362" y="166"/>
                  </a:lnTo>
                  <a:lnTo>
                    <a:pt x="353" y="166"/>
                  </a:lnTo>
                  <a:lnTo>
                    <a:pt x="349" y="168"/>
                  </a:lnTo>
                  <a:lnTo>
                    <a:pt x="346" y="169"/>
                  </a:lnTo>
                  <a:lnTo>
                    <a:pt x="344" y="169"/>
                  </a:lnTo>
                  <a:lnTo>
                    <a:pt x="342" y="169"/>
                  </a:lnTo>
                  <a:lnTo>
                    <a:pt x="341" y="169"/>
                  </a:lnTo>
                  <a:lnTo>
                    <a:pt x="339" y="168"/>
                  </a:lnTo>
                  <a:lnTo>
                    <a:pt x="337" y="166"/>
                  </a:lnTo>
                  <a:lnTo>
                    <a:pt x="334" y="166"/>
                  </a:lnTo>
                  <a:lnTo>
                    <a:pt x="330" y="169"/>
                  </a:lnTo>
                  <a:lnTo>
                    <a:pt x="325" y="175"/>
                  </a:lnTo>
                  <a:lnTo>
                    <a:pt x="320" y="180"/>
                  </a:lnTo>
                  <a:lnTo>
                    <a:pt x="316" y="185"/>
                  </a:lnTo>
                  <a:lnTo>
                    <a:pt x="311" y="188"/>
                  </a:lnTo>
                  <a:lnTo>
                    <a:pt x="292" y="194"/>
                  </a:lnTo>
                  <a:lnTo>
                    <a:pt x="274" y="194"/>
                  </a:lnTo>
                  <a:lnTo>
                    <a:pt x="257" y="190"/>
                  </a:lnTo>
                  <a:lnTo>
                    <a:pt x="241" y="183"/>
                  </a:lnTo>
                  <a:lnTo>
                    <a:pt x="239" y="183"/>
                  </a:lnTo>
                  <a:lnTo>
                    <a:pt x="236" y="185"/>
                  </a:lnTo>
                  <a:lnTo>
                    <a:pt x="231" y="187"/>
                  </a:lnTo>
                  <a:lnTo>
                    <a:pt x="227" y="188"/>
                  </a:lnTo>
                  <a:lnTo>
                    <a:pt x="224" y="190"/>
                  </a:lnTo>
                  <a:lnTo>
                    <a:pt x="218" y="192"/>
                  </a:lnTo>
                  <a:lnTo>
                    <a:pt x="215" y="183"/>
                  </a:lnTo>
                  <a:lnTo>
                    <a:pt x="218" y="182"/>
                  </a:lnTo>
                  <a:lnTo>
                    <a:pt x="218" y="182"/>
                  </a:lnTo>
                  <a:lnTo>
                    <a:pt x="220" y="180"/>
                  </a:lnTo>
                  <a:lnTo>
                    <a:pt x="222" y="176"/>
                  </a:lnTo>
                  <a:lnTo>
                    <a:pt x="212" y="176"/>
                  </a:lnTo>
                  <a:lnTo>
                    <a:pt x="208" y="178"/>
                  </a:lnTo>
                  <a:lnTo>
                    <a:pt x="203" y="180"/>
                  </a:lnTo>
                  <a:lnTo>
                    <a:pt x="198" y="180"/>
                  </a:lnTo>
                  <a:lnTo>
                    <a:pt x="192" y="180"/>
                  </a:lnTo>
                  <a:lnTo>
                    <a:pt x="189" y="169"/>
                  </a:lnTo>
                  <a:lnTo>
                    <a:pt x="192" y="168"/>
                  </a:lnTo>
                  <a:lnTo>
                    <a:pt x="194" y="168"/>
                  </a:lnTo>
                  <a:lnTo>
                    <a:pt x="196" y="168"/>
                  </a:lnTo>
                  <a:lnTo>
                    <a:pt x="198" y="166"/>
                  </a:lnTo>
                  <a:lnTo>
                    <a:pt x="199" y="166"/>
                  </a:lnTo>
                  <a:lnTo>
                    <a:pt x="177" y="169"/>
                  </a:lnTo>
                  <a:lnTo>
                    <a:pt x="175" y="164"/>
                  </a:lnTo>
                  <a:lnTo>
                    <a:pt x="171" y="161"/>
                  </a:lnTo>
                  <a:lnTo>
                    <a:pt x="170" y="159"/>
                  </a:lnTo>
                  <a:lnTo>
                    <a:pt x="168" y="155"/>
                  </a:lnTo>
                  <a:lnTo>
                    <a:pt x="164" y="150"/>
                  </a:lnTo>
                  <a:lnTo>
                    <a:pt x="170" y="148"/>
                  </a:lnTo>
                  <a:lnTo>
                    <a:pt x="173" y="148"/>
                  </a:lnTo>
                  <a:lnTo>
                    <a:pt x="175" y="148"/>
                  </a:lnTo>
                  <a:lnTo>
                    <a:pt x="177" y="148"/>
                  </a:lnTo>
                  <a:lnTo>
                    <a:pt x="177" y="147"/>
                  </a:lnTo>
                  <a:lnTo>
                    <a:pt x="178" y="145"/>
                  </a:lnTo>
                  <a:lnTo>
                    <a:pt x="180" y="141"/>
                  </a:lnTo>
                  <a:lnTo>
                    <a:pt x="173" y="140"/>
                  </a:lnTo>
                  <a:lnTo>
                    <a:pt x="166" y="138"/>
                  </a:lnTo>
                  <a:lnTo>
                    <a:pt x="163" y="134"/>
                  </a:lnTo>
                  <a:lnTo>
                    <a:pt x="157" y="131"/>
                  </a:lnTo>
                  <a:lnTo>
                    <a:pt x="161" y="131"/>
                  </a:lnTo>
                  <a:lnTo>
                    <a:pt x="161" y="126"/>
                  </a:lnTo>
                  <a:lnTo>
                    <a:pt x="178" y="129"/>
                  </a:lnTo>
                  <a:lnTo>
                    <a:pt x="187" y="127"/>
                  </a:lnTo>
                  <a:lnTo>
                    <a:pt x="194" y="124"/>
                  </a:lnTo>
                  <a:lnTo>
                    <a:pt x="198" y="119"/>
                  </a:lnTo>
                  <a:lnTo>
                    <a:pt x="203" y="112"/>
                  </a:lnTo>
                  <a:lnTo>
                    <a:pt x="212" y="108"/>
                  </a:lnTo>
                  <a:lnTo>
                    <a:pt x="222" y="105"/>
                  </a:lnTo>
                  <a:lnTo>
                    <a:pt x="229" y="108"/>
                  </a:lnTo>
                  <a:lnTo>
                    <a:pt x="238" y="112"/>
                  </a:lnTo>
                  <a:lnTo>
                    <a:pt x="245" y="113"/>
                  </a:lnTo>
                  <a:lnTo>
                    <a:pt x="253" y="112"/>
                  </a:lnTo>
                  <a:lnTo>
                    <a:pt x="250" y="110"/>
                  </a:lnTo>
                  <a:lnTo>
                    <a:pt x="246" y="108"/>
                  </a:lnTo>
                  <a:lnTo>
                    <a:pt x="245" y="108"/>
                  </a:lnTo>
                  <a:lnTo>
                    <a:pt x="245" y="106"/>
                  </a:lnTo>
                  <a:lnTo>
                    <a:pt x="243" y="105"/>
                  </a:lnTo>
                  <a:lnTo>
                    <a:pt x="243" y="101"/>
                  </a:lnTo>
                  <a:lnTo>
                    <a:pt x="241" y="96"/>
                  </a:lnTo>
                  <a:lnTo>
                    <a:pt x="246" y="94"/>
                  </a:lnTo>
                  <a:lnTo>
                    <a:pt x="250" y="92"/>
                  </a:lnTo>
                  <a:lnTo>
                    <a:pt x="253" y="92"/>
                  </a:lnTo>
                  <a:lnTo>
                    <a:pt x="255" y="91"/>
                  </a:lnTo>
                  <a:lnTo>
                    <a:pt x="259" y="89"/>
                  </a:lnTo>
                  <a:lnTo>
                    <a:pt x="266" y="89"/>
                  </a:lnTo>
                  <a:lnTo>
                    <a:pt x="269" y="91"/>
                  </a:lnTo>
                  <a:lnTo>
                    <a:pt x="273" y="94"/>
                  </a:lnTo>
                  <a:lnTo>
                    <a:pt x="276" y="96"/>
                  </a:lnTo>
                  <a:lnTo>
                    <a:pt x="276" y="92"/>
                  </a:lnTo>
                  <a:lnTo>
                    <a:pt x="274" y="91"/>
                  </a:lnTo>
                  <a:lnTo>
                    <a:pt x="274" y="89"/>
                  </a:lnTo>
                  <a:lnTo>
                    <a:pt x="274" y="89"/>
                  </a:lnTo>
                  <a:lnTo>
                    <a:pt x="274" y="87"/>
                  </a:lnTo>
                  <a:lnTo>
                    <a:pt x="273" y="84"/>
                  </a:lnTo>
                  <a:lnTo>
                    <a:pt x="278" y="82"/>
                  </a:lnTo>
                  <a:lnTo>
                    <a:pt x="281" y="80"/>
                  </a:lnTo>
                  <a:lnTo>
                    <a:pt x="287" y="77"/>
                  </a:lnTo>
                  <a:lnTo>
                    <a:pt x="290" y="73"/>
                  </a:lnTo>
                  <a:lnTo>
                    <a:pt x="292" y="73"/>
                  </a:lnTo>
                  <a:lnTo>
                    <a:pt x="299" y="73"/>
                  </a:lnTo>
                  <a:lnTo>
                    <a:pt x="304" y="75"/>
                  </a:lnTo>
                  <a:lnTo>
                    <a:pt x="308" y="79"/>
                  </a:lnTo>
                  <a:lnTo>
                    <a:pt x="314" y="79"/>
                  </a:lnTo>
                  <a:lnTo>
                    <a:pt x="323" y="77"/>
                  </a:lnTo>
                  <a:lnTo>
                    <a:pt x="327" y="65"/>
                  </a:lnTo>
                  <a:lnTo>
                    <a:pt x="332" y="63"/>
                  </a:lnTo>
                  <a:lnTo>
                    <a:pt x="337" y="63"/>
                  </a:lnTo>
                  <a:lnTo>
                    <a:pt x="342" y="63"/>
                  </a:lnTo>
                  <a:lnTo>
                    <a:pt x="346" y="65"/>
                  </a:lnTo>
                  <a:lnTo>
                    <a:pt x="349" y="65"/>
                  </a:lnTo>
                  <a:lnTo>
                    <a:pt x="356" y="54"/>
                  </a:lnTo>
                  <a:lnTo>
                    <a:pt x="367" y="52"/>
                  </a:lnTo>
                  <a:lnTo>
                    <a:pt x="374" y="56"/>
                  </a:lnTo>
                  <a:lnTo>
                    <a:pt x="381" y="59"/>
                  </a:lnTo>
                  <a:lnTo>
                    <a:pt x="388" y="61"/>
                  </a:lnTo>
                  <a:lnTo>
                    <a:pt x="397" y="58"/>
                  </a:lnTo>
                  <a:lnTo>
                    <a:pt x="409" y="51"/>
                  </a:lnTo>
                  <a:lnTo>
                    <a:pt x="421" y="45"/>
                  </a:lnTo>
                  <a:close/>
                  <a:moveTo>
                    <a:pt x="2104" y="42"/>
                  </a:moveTo>
                  <a:lnTo>
                    <a:pt x="2111" y="44"/>
                  </a:lnTo>
                  <a:lnTo>
                    <a:pt x="2118" y="47"/>
                  </a:lnTo>
                  <a:lnTo>
                    <a:pt x="2121" y="51"/>
                  </a:lnTo>
                  <a:lnTo>
                    <a:pt x="2126" y="54"/>
                  </a:lnTo>
                  <a:lnTo>
                    <a:pt x="2132" y="58"/>
                  </a:lnTo>
                  <a:lnTo>
                    <a:pt x="2128" y="68"/>
                  </a:lnTo>
                  <a:lnTo>
                    <a:pt x="2107" y="80"/>
                  </a:lnTo>
                  <a:lnTo>
                    <a:pt x="2091" y="94"/>
                  </a:lnTo>
                  <a:lnTo>
                    <a:pt x="2077" y="112"/>
                  </a:lnTo>
                  <a:lnTo>
                    <a:pt x="2074" y="112"/>
                  </a:lnTo>
                  <a:lnTo>
                    <a:pt x="2074" y="108"/>
                  </a:lnTo>
                  <a:lnTo>
                    <a:pt x="2069" y="105"/>
                  </a:lnTo>
                  <a:lnTo>
                    <a:pt x="2065" y="101"/>
                  </a:lnTo>
                  <a:lnTo>
                    <a:pt x="2063" y="98"/>
                  </a:lnTo>
                  <a:lnTo>
                    <a:pt x="2060" y="94"/>
                  </a:lnTo>
                  <a:lnTo>
                    <a:pt x="2058" y="89"/>
                  </a:lnTo>
                  <a:lnTo>
                    <a:pt x="2062" y="82"/>
                  </a:lnTo>
                  <a:lnTo>
                    <a:pt x="2063" y="77"/>
                  </a:lnTo>
                  <a:lnTo>
                    <a:pt x="2065" y="68"/>
                  </a:lnTo>
                  <a:lnTo>
                    <a:pt x="2039" y="68"/>
                  </a:lnTo>
                  <a:lnTo>
                    <a:pt x="2039" y="61"/>
                  </a:lnTo>
                  <a:lnTo>
                    <a:pt x="2053" y="56"/>
                  </a:lnTo>
                  <a:lnTo>
                    <a:pt x="2067" y="52"/>
                  </a:lnTo>
                  <a:lnTo>
                    <a:pt x="2084" y="49"/>
                  </a:lnTo>
                  <a:lnTo>
                    <a:pt x="2086" y="54"/>
                  </a:lnTo>
                  <a:lnTo>
                    <a:pt x="2088" y="56"/>
                  </a:lnTo>
                  <a:lnTo>
                    <a:pt x="2088" y="58"/>
                  </a:lnTo>
                  <a:lnTo>
                    <a:pt x="2090" y="58"/>
                  </a:lnTo>
                  <a:lnTo>
                    <a:pt x="2090" y="59"/>
                  </a:lnTo>
                  <a:lnTo>
                    <a:pt x="2093" y="61"/>
                  </a:lnTo>
                  <a:lnTo>
                    <a:pt x="2095" y="56"/>
                  </a:lnTo>
                  <a:lnTo>
                    <a:pt x="2097" y="52"/>
                  </a:lnTo>
                  <a:lnTo>
                    <a:pt x="2098" y="49"/>
                  </a:lnTo>
                  <a:lnTo>
                    <a:pt x="2102" y="45"/>
                  </a:lnTo>
                  <a:lnTo>
                    <a:pt x="2104" y="42"/>
                  </a:lnTo>
                  <a:close/>
                  <a:moveTo>
                    <a:pt x="2147" y="23"/>
                  </a:moveTo>
                  <a:lnTo>
                    <a:pt x="2151" y="24"/>
                  </a:lnTo>
                  <a:lnTo>
                    <a:pt x="2152" y="24"/>
                  </a:lnTo>
                  <a:lnTo>
                    <a:pt x="2154" y="26"/>
                  </a:lnTo>
                  <a:lnTo>
                    <a:pt x="2154" y="26"/>
                  </a:lnTo>
                  <a:lnTo>
                    <a:pt x="2156" y="28"/>
                  </a:lnTo>
                  <a:lnTo>
                    <a:pt x="2158" y="31"/>
                  </a:lnTo>
                  <a:lnTo>
                    <a:pt x="2161" y="37"/>
                  </a:lnTo>
                  <a:lnTo>
                    <a:pt x="2165" y="42"/>
                  </a:lnTo>
                  <a:lnTo>
                    <a:pt x="2166" y="49"/>
                  </a:lnTo>
                  <a:lnTo>
                    <a:pt x="2158" y="49"/>
                  </a:lnTo>
                  <a:lnTo>
                    <a:pt x="2158" y="45"/>
                  </a:lnTo>
                  <a:lnTo>
                    <a:pt x="2154" y="42"/>
                  </a:lnTo>
                  <a:lnTo>
                    <a:pt x="2151" y="38"/>
                  </a:lnTo>
                  <a:lnTo>
                    <a:pt x="2149" y="35"/>
                  </a:lnTo>
                  <a:lnTo>
                    <a:pt x="2147" y="30"/>
                  </a:lnTo>
                  <a:lnTo>
                    <a:pt x="2147" y="23"/>
                  </a:lnTo>
                  <a:close/>
                  <a:moveTo>
                    <a:pt x="943" y="19"/>
                  </a:moveTo>
                  <a:lnTo>
                    <a:pt x="967" y="19"/>
                  </a:lnTo>
                  <a:lnTo>
                    <a:pt x="992" y="23"/>
                  </a:lnTo>
                  <a:lnTo>
                    <a:pt x="1014" y="26"/>
                  </a:lnTo>
                  <a:lnTo>
                    <a:pt x="1034" y="31"/>
                  </a:lnTo>
                  <a:lnTo>
                    <a:pt x="1063" y="26"/>
                  </a:lnTo>
                  <a:lnTo>
                    <a:pt x="1067" y="30"/>
                  </a:lnTo>
                  <a:lnTo>
                    <a:pt x="1070" y="31"/>
                  </a:lnTo>
                  <a:lnTo>
                    <a:pt x="1074" y="37"/>
                  </a:lnTo>
                  <a:lnTo>
                    <a:pt x="1076" y="40"/>
                  </a:lnTo>
                  <a:lnTo>
                    <a:pt x="1079" y="42"/>
                  </a:lnTo>
                  <a:lnTo>
                    <a:pt x="1096" y="49"/>
                  </a:lnTo>
                  <a:lnTo>
                    <a:pt x="1116" y="54"/>
                  </a:lnTo>
                  <a:lnTo>
                    <a:pt x="1133" y="58"/>
                  </a:lnTo>
                  <a:lnTo>
                    <a:pt x="1133" y="65"/>
                  </a:lnTo>
                  <a:lnTo>
                    <a:pt x="1105" y="65"/>
                  </a:lnTo>
                  <a:lnTo>
                    <a:pt x="1093" y="59"/>
                  </a:lnTo>
                  <a:lnTo>
                    <a:pt x="1079" y="59"/>
                  </a:lnTo>
                  <a:lnTo>
                    <a:pt x="1063" y="61"/>
                  </a:lnTo>
                  <a:lnTo>
                    <a:pt x="1048" y="65"/>
                  </a:lnTo>
                  <a:lnTo>
                    <a:pt x="1048" y="73"/>
                  </a:lnTo>
                  <a:lnTo>
                    <a:pt x="1067" y="73"/>
                  </a:lnTo>
                  <a:lnTo>
                    <a:pt x="1081" y="70"/>
                  </a:lnTo>
                  <a:lnTo>
                    <a:pt x="1098" y="68"/>
                  </a:lnTo>
                  <a:lnTo>
                    <a:pt x="1119" y="68"/>
                  </a:lnTo>
                  <a:lnTo>
                    <a:pt x="1140" y="68"/>
                  </a:lnTo>
                  <a:lnTo>
                    <a:pt x="1156" y="68"/>
                  </a:lnTo>
                  <a:lnTo>
                    <a:pt x="1170" y="82"/>
                  </a:lnTo>
                  <a:lnTo>
                    <a:pt x="1187" y="92"/>
                  </a:lnTo>
                  <a:lnTo>
                    <a:pt x="1182" y="103"/>
                  </a:lnTo>
                  <a:lnTo>
                    <a:pt x="1172" y="110"/>
                  </a:lnTo>
                  <a:lnTo>
                    <a:pt x="1163" y="115"/>
                  </a:lnTo>
                  <a:lnTo>
                    <a:pt x="1151" y="119"/>
                  </a:lnTo>
                  <a:lnTo>
                    <a:pt x="1133" y="119"/>
                  </a:lnTo>
                  <a:lnTo>
                    <a:pt x="1117" y="124"/>
                  </a:lnTo>
                  <a:lnTo>
                    <a:pt x="1100" y="124"/>
                  </a:lnTo>
                  <a:lnTo>
                    <a:pt x="1081" y="122"/>
                  </a:lnTo>
                  <a:lnTo>
                    <a:pt x="1063" y="120"/>
                  </a:lnTo>
                  <a:lnTo>
                    <a:pt x="1046" y="120"/>
                  </a:lnTo>
                  <a:lnTo>
                    <a:pt x="1032" y="124"/>
                  </a:lnTo>
                  <a:lnTo>
                    <a:pt x="1021" y="134"/>
                  </a:lnTo>
                  <a:lnTo>
                    <a:pt x="1063" y="134"/>
                  </a:lnTo>
                  <a:lnTo>
                    <a:pt x="1076" y="131"/>
                  </a:lnTo>
                  <a:lnTo>
                    <a:pt x="1091" y="129"/>
                  </a:lnTo>
                  <a:lnTo>
                    <a:pt x="1109" y="131"/>
                  </a:lnTo>
                  <a:lnTo>
                    <a:pt x="1121" y="134"/>
                  </a:lnTo>
                  <a:lnTo>
                    <a:pt x="1124" y="147"/>
                  </a:lnTo>
                  <a:lnTo>
                    <a:pt x="1130" y="145"/>
                  </a:lnTo>
                  <a:lnTo>
                    <a:pt x="1138" y="140"/>
                  </a:lnTo>
                  <a:lnTo>
                    <a:pt x="1149" y="136"/>
                  </a:lnTo>
                  <a:lnTo>
                    <a:pt x="1159" y="134"/>
                  </a:lnTo>
                  <a:lnTo>
                    <a:pt x="1161" y="140"/>
                  </a:lnTo>
                  <a:lnTo>
                    <a:pt x="1163" y="143"/>
                  </a:lnTo>
                  <a:lnTo>
                    <a:pt x="1165" y="145"/>
                  </a:lnTo>
                  <a:lnTo>
                    <a:pt x="1168" y="147"/>
                  </a:lnTo>
                  <a:lnTo>
                    <a:pt x="1172" y="150"/>
                  </a:lnTo>
                  <a:lnTo>
                    <a:pt x="1156" y="180"/>
                  </a:lnTo>
                  <a:lnTo>
                    <a:pt x="1163" y="180"/>
                  </a:lnTo>
                  <a:lnTo>
                    <a:pt x="1175" y="173"/>
                  </a:lnTo>
                  <a:lnTo>
                    <a:pt x="1191" y="164"/>
                  </a:lnTo>
                  <a:lnTo>
                    <a:pt x="1210" y="157"/>
                  </a:lnTo>
                  <a:lnTo>
                    <a:pt x="1231" y="150"/>
                  </a:lnTo>
                  <a:lnTo>
                    <a:pt x="1254" y="145"/>
                  </a:lnTo>
                  <a:lnTo>
                    <a:pt x="1274" y="145"/>
                  </a:lnTo>
                  <a:lnTo>
                    <a:pt x="1294" y="147"/>
                  </a:lnTo>
                  <a:lnTo>
                    <a:pt x="1308" y="155"/>
                  </a:lnTo>
                  <a:lnTo>
                    <a:pt x="1316" y="169"/>
                  </a:lnTo>
                  <a:lnTo>
                    <a:pt x="1322" y="169"/>
                  </a:lnTo>
                  <a:lnTo>
                    <a:pt x="1322" y="171"/>
                  </a:lnTo>
                  <a:lnTo>
                    <a:pt x="1322" y="171"/>
                  </a:lnTo>
                  <a:lnTo>
                    <a:pt x="1320" y="173"/>
                  </a:lnTo>
                  <a:lnTo>
                    <a:pt x="1318" y="173"/>
                  </a:lnTo>
                  <a:lnTo>
                    <a:pt x="1318" y="173"/>
                  </a:lnTo>
                  <a:lnTo>
                    <a:pt x="1316" y="173"/>
                  </a:lnTo>
                  <a:lnTo>
                    <a:pt x="1313" y="176"/>
                  </a:lnTo>
                  <a:lnTo>
                    <a:pt x="1308" y="178"/>
                  </a:lnTo>
                  <a:lnTo>
                    <a:pt x="1302" y="180"/>
                  </a:lnTo>
                  <a:lnTo>
                    <a:pt x="1295" y="182"/>
                  </a:lnTo>
                  <a:lnTo>
                    <a:pt x="1290" y="183"/>
                  </a:lnTo>
                  <a:lnTo>
                    <a:pt x="1278" y="202"/>
                  </a:lnTo>
                  <a:lnTo>
                    <a:pt x="1255" y="216"/>
                  </a:lnTo>
                  <a:lnTo>
                    <a:pt x="1229" y="225"/>
                  </a:lnTo>
                  <a:lnTo>
                    <a:pt x="1198" y="230"/>
                  </a:lnTo>
                  <a:lnTo>
                    <a:pt x="1198" y="236"/>
                  </a:lnTo>
                  <a:lnTo>
                    <a:pt x="1198" y="239"/>
                  </a:lnTo>
                  <a:lnTo>
                    <a:pt x="1198" y="241"/>
                  </a:lnTo>
                  <a:lnTo>
                    <a:pt x="1196" y="243"/>
                  </a:lnTo>
                  <a:lnTo>
                    <a:pt x="1198" y="244"/>
                  </a:lnTo>
                  <a:lnTo>
                    <a:pt x="1198" y="246"/>
                  </a:lnTo>
                  <a:lnTo>
                    <a:pt x="1201" y="250"/>
                  </a:lnTo>
                  <a:lnTo>
                    <a:pt x="1206" y="253"/>
                  </a:lnTo>
                  <a:lnTo>
                    <a:pt x="1210" y="255"/>
                  </a:lnTo>
                  <a:lnTo>
                    <a:pt x="1213" y="258"/>
                  </a:lnTo>
                  <a:lnTo>
                    <a:pt x="1217" y="260"/>
                  </a:lnTo>
                  <a:lnTo>
                    <a:pt x="1220" y="265"/>
                  </a:lnTo>
                  <a:lnTo>
                    <a:pt x="1217" y="272"/>
                  </a:lnTo>
                  <a:lnTo>
                    <a:pt x="1213" y="288"/>
                  </a:lnTo>
                  <a:lnTo>
                    <a:pt x="1210" y="307"/>
                  </a:lnTo>
                  <a:lnTo>
                    <a:pt x="1206" y="326"/>
                  </a:lnTo>
                  <a:lnTo>
                    <a:pt x="1206" y="342"/>
                  </a:lnTo>
                  <a:lnTo>
                    <a:pt x="1210" y="340"/>
                  </a:lnTo>
                  <a:lnTo>
                    <a:pt x="1213" y="340"/>
                  </a:lnTo>
                  <a:lnTo>
                    <a:pt x="1215" y="340"/>
                  </a:lnTo>
                  <a:lnTo>
                    <a:pt x="1219" y="340"/>
                  </a:lnTo>
                  <a:lnTo>
                    <a:pt x="1220" y="340"/>
                  </a:lnTo>
                  <a:lnTo>
                    <a:pt x="1226" y="342"/>
                  </a:lnTo>
                  <a:lnTo>
                    <a:pt x="1224" y="347"/>
                  </a:lnTo>
                  <a:lnTo>
                    <a:pt x="1224" y="349"/>
                  </a:lnTo>
                  <a:lnTo>
                    <a:pt x="1224" y="353"/>
                  </a:lnTo>
                  <a:lnTo>
                    <a:pt x="1224" y="354"/>
                  </a:lnTo>
                  <a:lnTo>
                    <a:pt x="1224" y="358"/>
                  </a:lnTo>
                  <a:lnTo>
                    <a:pt x="1226" y="365"/>
                  </a:lnTo>
                  <a:lnTo>
                    <a:pt x="1220" y="365"/>
                  </a:lnTo>
                  <a:lnTo>
                    <a:pt x="1220" y="368"/>
                  </a:lnTo>
                  <a:lnTo>
                    <a:pt x="1217" y="367"/>
                  </a:lnTo>
                  <a:lnTo>
                    <a:pt x="1213" y="363"/>
                  </a:lnTo>
                  <a:lnTo>
                    <a:pt x="1212" y="361"/>
                  </a:lnTo>
                  <a:lnTo>
                    <a:pt x="1208" y="360"/>
                  </a:lnTo>
                  <a:lnTo>
                    <a:pt x="1205" y="358"/>
                  </a:lnTo>
                  <a:lnTo>
                    <a:pt x="1198" y="358"/>
                  </a:lnTo>
                  <a:lnTo>
                    <a:pt x="1194" y="360"/>
                  </a:lnTo>
                  <a:lnTo>
                    <a:pt x="1191" y="361"/>
                  </a:lnTo>
                  <a:lnTo>
                    <a:pt x="1187" y="363"/>
                  </a:lnTo>
                  <a:lnTo>
                    <a:pt x="1185" y="365"/>
                  </a:lnTo>
                  <a:lnTo>
                    <a:pt x="1182" y="367"/>
                  </a:lnTo>
                  <a:lnTo>
                    <a:pt x="1180" y="370"/>
                  </a:lnTo>
                  <a:lnTo>
                    <a:pt x="1178" y="377"/>
                  </a:lnTo>
                  <a:lnTo>
                    <a:pt x="1201" y="384"/>
                  </a:lnTo>
                  <a:lnTo>
                    <a:pt x="1206" y="415"/>
                  </a:lnTo>
                  <a:lnTo>
                    <a:pt x="1201" y="415"/>
                  </a:lnTo>
                  <a:lnTo>
                    <a:pt x="1198" y="415"/>
                  </a:lnTo>
                  <a:lnTo>
                    <a:pt x="1194" y="417"/>
                  </a:lnTo>
                  <a:lnTo>
                    <a:pt x="1191" y="419"/>
                  </a:lnTo>
                  <a:lnTo>
                    <a:pt x="1191" y="426"/>
                  </a:lnTo>
                  <a:lnTo>
                    <a:pt x="1199" y="431"/>
                  </a:lnTo>
                  <a:lnTo>
                    <a:pt x="1205" y="438"/>
                  </a:lnTo>
                  <a:lnTo>
                    <a:pt x="1208" y="447"/>
                  </a:lnTo>
                  <a:lnTo>
                    <a:pt x="1210" y="461"/>
                  </a:lnTo>
                  <a:lnTo>
                    <a:pt x="1201" y="461"/>
                  </a:lnTo>
                  <a:lnTo>
                    <a:pt x="1199" y="461"/>
                  </a:lnTo>
                  <a:lnTo>
                    <a:pt x="1194" y="459"/>
                  </a:lnTo>
                  <a:lnTo>
                    <a:pt x="1191" y="461"/>
                  </a:lnTo>
                  <a:lnTo>
                    <a:pt x="1185" y="461"/>
                  </a:lnTo>
                  <a:lnTo>
                    <a:pt x="1182" y="464"/>
                  </a:lnTo>
                  <a:lnTo>
                    <a:pt x="1178" y="468"/>
                  </a:lnTo>
                  <a:lnTo>
                    <a:pt x="1184" y="471"/>
                  </a:lnTo>
                  <a:lnTo>
                    <a:pt x="1187" y="473"/>
                  </a:lnTo>
                  <a:lnTo>
                    <a:pt x="1189" y="475"/>
                  </a:lnTo>
                  <a:lnTo>
                    <a:pt x="1191" y="476"/>
                  </a:lnTo>
                  <a:lnTo>
                    <a:pt x="1192" y="482"/>
                  </a:lnTo>
                  <a:lnTo>
                    <a:pt x="1194" y="487"/>
                  </a:lnTo>
                  <a:lnTo>
                    <a:pt x="1192" y="489"/>
                  </a:lnTo>
                  <a:lnTo>
                    <a:pt x="1192" y="490"/>
                  </a:lnTo>
                  <a:lnTo>
                    <a:pt x="1192" y="490"/>
                  </a:lnTo>
                  <a:lnTo>
                    <a:pt x="1191" y="492"/>
                  </a:lnTo>
                  <a:lnTo>
                    <a:pt x="1191" y="496"/>
                  </a:lnTo>
                  <a:lnTo>
                    <a:pt x="1177" y="496"/>
                  </a:lnTo>
                  <a:lnTo>
                    <a:pt x="1163" y="499"/>
                  </a:lnTo>
                  <a:lnTo>
                    <a:pt x="1152" y="503"/>
                  </a:lnTo>
                  <a:lnTo>
                    <a:pt x="1156" y="503"/>
                  </a:lnTo>
                  <a:lnTo>
                    <a:pt x="1161" y="506"/>
                  </a:lnTo>
                  <a:lnTo>
                    <a:pt x="1165" y="508"/>
                  </a:lnTo>
                  <a:lnTo>
                    <a:pt x="1168" y="508"/>
                  </a:lnTo>
                  <a:lnTo>
                    <a:pt x="1172" y="510"/>
                  </a:lnTo>
                  <a:lnTo>
                    <a:pt x="1175" y="513"/>
                  </a:lnTo>
                  <a:lnTo>
                    <a:pt x="1178" y="518"/>
                  </a:lnTo>
                  <a:lnTo>
                    <a:pt x="1172" y="527"/>
                  </a:lnTo>
                  <a:lnTo>
                    <a:pt x="1168" y="538"/>
                  </a:lnTo>
                  <a:lnTo>
                    <a:pt x="1163" y="550"/>
                  </a:lnTo>
                  <a:lnTo>
                    <a:pt x="1161" y="545"/>
                  </a:lnTo>
                  <a:lnTo>
                    <a:pt x="1158" y="541"/>
                  </a:lnTo>
                  <a:lnTo>
                    <a:pt x="1156" y="539"/>
                  </a:lnTo>
                  <a:lnTo>
                    <a:pt x="1152" y="539"/>
                  </a:lnTo>
                  <a:lnTo>
                    <a:pt x="1147" y="538"/>
                  </a:lnTo>
                  <a:lnTo>
                    <a:pt x="1140" y="538"/>
                  </a:lnTo>
                  <a:lnTo>
                    <a:pt x="1140" y="541"/>
                  </a:lnTo>
                  <a:lnTo>
                    <a:pt x="1144" y="541"/>
                  </a:lnTo>
                  <a:lnTo>
                    <a:pt x="1156" y="553"/>
                  </a:lnTo>
                  <a:lnTo>
                    <a:pt x="1166" y="567"/>
                  </a:lnTo>
                  <a:lnTo>
                    <a:pt x="1172" y="585"/>
                  </a:lnTo>
                  <a:lnTo>
                    <a:pt x="1175" y="606"/>
                  </a:lnTo>
                  <a:lnTo>
                    <a:pt x="1172" y="606"/>
                  </a:lnTo>
                  <a:lnTo>
                    <a:pt x="1172" y="611"/>
                  </a:lnTo>
                  <a:lnTo>
                    <a:pt x="1144" y="614"/>
                  </a:lnTo>
                  <a:lnTo>
                    <a:pt x="1144" y="595"/>
                  </a:lnTo>
                  <a:lnTo>
                    <a:pt x="1140" y="592"/>
                  </a:lnTo>
                  <a:lnTo>
                    <a:pt x="1137" y="590"/>
                  </a:lnTo>
                  <a:lnTo>
                    <a:pt x="1135" y="588"/>
                  </a:lnTo>
                  <a:lnTo>
                    <a:pt x="1130" y="585"/>
                  </a:lnTo>
                  <a:lnTo>
                    <a:pt x="1124" y="583"/>
                  </a:lnTo>
                  <a:lnTo>
                    <a:pt x="1116" y="588"/>
                  </a:lnTo>
                  <a:lnTo>
                    <a:pt x="1105" y="592"/>
                  </a:lnTo>
                  <a:lnTo>
                    <a:pt x="1093" y="593"/>
                  </a:lnTo>
                  <a:lnTo>
                    <a:pt x="1082" y="597"/>
                  </a:lnTo>
                  <a:lnTo>
                    <a:pt x="1076" y="602"/>
                  </a:lnTo>
                  <a:lnTo>
                    <a:pt x="1082" y="602"/>
                  </a:lnTo>
                  <a:lnTo>
                    <a:pt x="1091" y="602"/>
                  </a:lnTo>
                  <a:lnTo>
                    <a:pt x="1105" y="600"/>
                  </a:lnTo>
                  <a:lnTo>
                    <a:pt x="1121" y="599"/>
                  </a:lnTo>
                  <a:lnTo>
                    <a:pt x="1121" y="606"/>
                  </a:lnTo>
                  <a:lnTo>
                    <a:pt x="1086" y="618"/>
                  </a:lnTo>
                  <a:lnTo>
                    <a:pt x="1086" y="621"/>
                  </a:lnTo>
                  <a:lnTo>
                    <a:pt x="1095" y="621"/>
                  </a:lnTo>
                  <a:lnTo>
                    <a:pt x="1100" y="620"/>
                  </a:lnTo>
                  <a:lnTo>
                    <a:pt x="1107" y="618"/>
                  </a:lnTo>
                  <a:lnTo>
                    <a:pt x="1114" y="616"/>
                  </a:lnTo>
                  <a:lnTo>
                    <a:pt x="1121" y="614"/>
                  </a:lnTo>
                  <a:lnTo>
                    <a:pt x="1123" y="623"/>
                  </a:lnTo>
                  <a:lnTo>
                    <a:pt x="1130" y="627"/>
                  </a:lnTo>
                  <a:lnTo>
                    <a:pt x="1137" y="628"/>
                  </a:lnTo>
                  <a:lnTo>
                    <a:pt x="1149" y="627"/>
                  </a:lnTo>
                  <a:lnTo>
                    <a:pt x="1163" y="627"/>
                  </a:lnTo>
                  <a:lnTo>
                    <a:pt x="1163" y="630"/>
                  </a:lnTo>
                  <a:lnTo>
                    <a:pt x="1159" y="630"/>
                  </a:lnTo>
                  <a:lnTo>
                    <a:pt x="1140" y="648"/>
                  </a:lnTo>
                  <a:lnTo>
                    <a:pt x="1119" y="665"/>
                  </a:lnTo>
                  <a:lnTo>
                    <a:pt x="1098" y="679"/>
                  </a:lnTo>
                  <a:lnTo>
                    <a:pt x="1074" y="691"/>
                  </a:lnTo>
                  <a:lnTo>
                    <a:pt x="1048" y="696"/>
                  </a:lnTo>
                  <a:lnTo>
                    <a:pt x="1018" y="695"/>
                  </a:lnTo>
                  <a:lnTo>
                    <a:pt x="1018" y="700"/>
                  </a:lnTo>
                  <a:lnTo>
                    <a:pt x="1018" y="705"/>
                  </a:lnTo>
                  <a:lnTo>
                    <a:pt x="1016" y="709"/>
                  </a:lnTo>
                  <a:lnTo>
                    <a:pt x="1014" y="710"/>
                  </a:lnTo>
                  <a:lnTo>
                    <a:pt x="1013" y="710"/>
                  </a:lnTo>
                  <a:lnTo>
                    <a:pt x="1011" y="712"/>
                  </a:lnTo>
                  <a:lnTo>
                    <a:pt x="1007" y="714"/>
                  </a:lnTo>
                  <a:lnTo>
                    <a:pt x="1004" y="716"/>
                  </a:lnTo>
                  <a:lnTo>
                    <a:pt x="1002" y="717"/>
                  </a:lnTo>
                  <a:lnTo>
                    <a:pt x="999" y="721"/>
                  </a:lnTo>
                  <a:lnTo>
                    <a:pt x="995" y="731"/>
                  </a:lnTo>
                  <a:lnTo>
                    <a:pt x="993" y="744"/>
                  </a:lnTo>
                  <a:lnTo>
                    <a:pt x="990" y="752"/>
                  </a:lnTo>
                  <a:lnTo>
                    <a:pt x="981" y="761"/>
                  </a:lnTo>
                  <a:lnTo>
                    <a:pt x="966" y="771"/>
                  </a:lnTo>
                  <a:lnTo>
                    <a:pt x="946" y="780"/>
                  </a:lnTo>
                  <a:lnTo>
                    <a:pt x="929" y="787"/>
                  </a:lnTo>
                  <a:lnTo>
                    <a:pt x="913" y="791"/>
                  </a:lnTo>
                  <a:lnTo>
                    <a:pt x="913" y="787"/>
                  </a:lnTo>
                  <a:lnTo>
                    <a:pt x="913" y="784"/>
                  </a:lnTo>
                  <a:lnTo>
                    <a:pt x="911" y="784"/>
                  </a:lnTo>
                  <a:lnTo>
                    <a:pt x="911" y="782"/>
                  </a:lnTo>
                  <a:lnTo>
                    <a:pt x="910" y="780"/>
                  </a:lnTo>
                  <a:lnTo>
                    <a:pt x="908" y="794"/>
                  </a:lnTo>
                  <a:lnTo>
                    <a:pt x="903" y="806"/>
                  </a:lnTo>
                  <a:lnTo>
                    <a:pt x="899" y="817"/>
                  </a:lnTo>
                  <a:lnTo>
                    <a:pt x="894" y="827"/>
                  </a:lnTo>
                  <a:lnTo>
                    <a:pt x="890" y="841"/>
                  </a:lnTo>
                  <a:lnTo>
                    <a:pt x="894" y="843"/>
                  </a:lnTo>
                  <a:lnTo>
                    <a:pt x="894" y="845"/>
                  </a:lnTo>
                  <a:lnTo>
                    <a:pt x="896" y="845"/>
                  </a:lnTo>
                  <a:lnTo>
                    <a:pt x="896" y="845"/>
                  </a:lnTo>
                  <a:lnTo>
                    <a:pt x="896" y="847"/>
                  </a:lnTo>
                  <a:lnTo>
                    <a:pt x="894" y="848"/>
                  </a:lnTo>
                  <a:lnTo>
                    <a:pt x="890" y="852"/>
                  </a:lnTo>
                  <a:lnTo>
                    <a:pt x="887" y="854"/>
                  </a:lnTo>
                  <a:lnTo>
                    <a:pt x="884" y="857"/>
                  </a:lnTo>
                  <a:lnTo>
                    <a:pt x="880" y="859"/>
                  </a:lnTo>
                  <a:lnTo>
                    <a:pt x="878" y="862"/>
                  </a:lnTo>
                  <a:lnTo>
                    <a:pt x="875" y="867"/>
                  </a:lnTo>
                  <a:lnTo>
                    <a:pt x="868" y="887"/>
                  </a:lnTo>
                  <a:lnTo>
                    <a:pt x="863" y="908"/>
                  </a:lnTo>
                  <a:lnTo>
                    <a:pt x="861" y="932"/>
                  </a:lnTo>
                  <a:lnTo>
                    <a:pt x="857" y="955"/>
                  </a:lnTo>
                  <a:lnTo>
                    <a:pt x="852" y="976"/>
                  </a:lnTo>
                  <a:lnTo>
                    <a:pt x="849" y="974"/>
                  </a:lnTo>
                  <a:lnTo>
                    <a:pt x="849" y="974"/>
                  </a:lnTo>
                  <a:lnTo>
                    <a:pt x="847" y="974"/>
                  </a:lnTo>
                  <a:lnTo>
                    <a:pt x="847" y="972"/>
                  </a:lnTo>
                  <a:lnTo>
                    <a:pt x="845" y="972"/>
                  </a:lnTo>
                  <a:lnTo>
                    <a:pt x="840" y="969"/>
                  </a:lnTo>
                  <a:lnTo>
                    <a:pt x="831" y="962"/>
                  </a:lnTo>
                  <a:lnTo>
                    <a:pt x="817" y="953"/>
                  </a:lnTo>
                  <a:lnTo>
                    <a:pt x="801" y="944"/>
                  </a:lnTo>
                  <a:lnTo>
                    <a:pt x="786" y="934"/>
                  </a:lnTo>
                  <a:lnTo>
                    <a:pt x="774" y="925"/>
                  </a:lnTo>
                  <a:lnTo>
                    <a:pt x="763" y="920"/>
                  </a:lnTo>
                  <a:lnTo>
                    <a:pt x="760" y="918"/>
                  </a:lnTo>
                  <a:lnTo>
                    <a:pt x="756" y="880"/>
                  </a:lnTo>
                  <a:lnTo>
                    <a:pt x="754" y="876"/>
                  </a:lnTo>
                  <a:lnTo>
                    <a:pt x="749" y="873"/>
                  </a:lnTo>
                  <a:lnTo>
                    <a:pt x="746" y="871"/>
                  </a:lnTo>
                  <a:lnTo>
                    <a:pt x="740" y="867"/>
                  </a:lnTo>
                  <a:lnTo>
                    <a:pt x="737" y="864"/>
                  </a:lnTo>
                  <a:lnTo>
                    <a:pt x="740" y="862"/>
                  </a:lnTo>
                  <a:lnTo>
                    <a:pt x="740" y="860"/>
                  </a:lnTo>
                  <a:lnTo>
                    <a:pt x="742" y="859"/>
                  </a:lnTo>
                  <a:lnTo>
                    <a:pt x="742" y="859"/>
                  </a:lnTo>
                  <a:lnTo>
                    <a:pt x="744" y="855"/>
                  </a:lnTo>
                  <a:lnTo>
                    <a:pt x="746" y="852"/>
                  </a:lnTo>
                  <a:lnTo>
                    <a:pt x="737" y="852"/>
                  </a:lnTo>
                  <a:lnTo>
                    <a:pt x="732" y="852"/>
                  </a:lnTo>
                  <a:lnTo>
                    <a:pt x="728" y="852"/>
                  </a:lnTo>
                  <a:lnTo>
                    <a:pt x="726" y="850"/>
                  </a:lnTo>
                  <a:lnTo>
                    <a:pt x="725" y="847"/>
                  </a:lnTo>
                  <a:lnTo>
                    <a:pt x="721" y="841"/>
                  </a:lnTo>
                  <a:lnTo>
                    <a:pt x="719" y="838"/>
                  </a:lnTo>
                  <a:lnTo>
                    <a:pt x="719" y="834"/>
                  </a:lnTo>
                  <a:lnTo>
                    <a:pt x="719" y="833"/>
                  </a:lnTo>
                  <a:lnTo>
                    <a:pt x="719" y="829"/>
                  </a:lnTo>
                  <a:lnTo>
                    <a:pt x="721" y="826"/>
                  </a:lnTo>
                  <a:lnTo>
                    <a:pt x="721" y="822"/>
                  </a:lnTo>
                  <a:lnTo>
                    <a:pt x="711" y="822"/>
                  </a:lnTo>
                  <a:lnTo>
                    <a:pt x="711" y="817"/>
                  </a:lnTo>
                  <a:lnTo>
                    <a:pt x="712" y="812"/>
                  </a:lnTo>
                  <a:lnTo>
                    <a:pt x="714" y="810"/>
                  </a:lnTo>
                  <a:lnTo>
                    <a:pt x="714" y="806"/>
                  </a:lnTo>
                  <a:lnTo>
                    <a:pt x="716" y="803"/>
                  </a:lnTo>
                  <a:lnTo>
                    <a:pt x="718" y="798"/>
                  </a:lnTo>
                  <a:lnTo>
                    <a:pt x="712" y="798"/>
                  </a:lnTo>
                  <a:lnTo>
                    <a:pt x="707" y="798"/>
                  </a:lnTo>
                  <a:lnTo>
                    <a:pt x="704" y="796"/>
                  </a:lnTo>
                  <a:lnTo>
                    <a:pt x="698" y="794"/>
                  </a:lnTo>
                  <a:lnTo>
                    <a:pt x="697" y="768"/>
                  </a:lnTo>
                  <a:lnTo>
                    <a:pt x="695" y="744"/>
                  </a:lnTo>
                  <a:lnTo>
                    <a:pt x="695" y="721"/>
                  </a:lnTo>
                  <a:lnTo>
                    <a:pt x="702" y="698"/>
                  </a:lnTo>
                  <a:lnTo>
                    <a:pt x="709" y="688"/>
                  </a:lnTo>
                  <a:lnTo>
                    <a:pt x="718" y="681"/>
                  </a:lnTo>
                  <a:lnTo>
                    <a:pt x="725" y="675"/>
                  </a:lnTo>
                  <a:lnTo>
                    <a:pt x="730" y="667"/>
                  </a:lnTo>
                  <a:lnTo>
                    <a:pt x="735" y="656"/>
                  </a:lnTo>
                  <a:lnTo>
                    <a:pt x="737" y="637"/>
                  </a:lnTo>
                  <a:lnTo>
                    <a:pt x="733" y="637"/>
                  </a:lnTo>
                  <a:lnTo>
                    <a:pt x="730" y="641"/>
                  </a:lnTo>
                  <a:lnTo>
                    <a:pt x="726" y="642"/>
                  </a:lnTo>
                  <a:lnTo>
                    <a:pt x="725" y="642"/>
                  </a:lnTo>
                  <a:lnTo>
                    <a:pt x="721" y="642"/>
                  </a:lnTo>
                  <a:lnTo>
                    <a:pt x="718" y="641"/>
                  </a:lnTo>
                  <a:lnTo>
                    <a:pt x="704" y="637"/>
                  </a:lnTo>
                  <a:lnTo>
                    <a:pt x="693" y="630"/>
                  </a:lnTo>
                  <a:lnTo>
                    <a:pt x="686" y="620"/>
                  </a:lnTo>
                  <a:lnTo>
                    <a:pt x="683" y="602"/>
                  </a:lnTo>
                  <a:lnTo>
                    <a:pt x="688" y="602"/>
                  </a:lnTo>
                  <a:lnTo>
                    <a:pt x="688" y="599"/>
                  </a:lnTo>
                  <a:lnTo>
                    <a:pt x="697" y="604"/>
                  </a:lnTo>
                  <a:lnTo>
                    <a:pt x="707" y="611"/>
                  </a:lnTo>
                  <a:lnTo>
                    <a:pt x="716" y="614"/>
                  </a:lnTo>
                  <a:lnTo>
                    <a:pt x="726" y="614"/>
                  </a:lnTo>
                  <a:lnTo>
                    <a:pt x="726" y="613"/>
                  </a:lnTo>
                  <a:lnTo>
                    <a:pt x="728" y="611"/>
                  </a:lnTo>
                  <a:lnTo>
                    <a:pt x="728" y="611"/>
                  </a:lnTo>
                  <a:lnTo>
                    <a:pt x="728" y="609"/>
                  </a:lnTo>
                  <a:lnTo>
                    <a:pt x="730" y="606"/>
                  </a:lnTo>
                  <a:lnTo>
                    <a:pt x="711" y="592"/>
                  </a:lnTo>
                  <a:lnTo>
                    <a:pt x="695" y="572"/>
                  </a:lnTo>
                  <a:lnTo>
                    <a:pt x="690" y="574"/>
                  </a:lnTo>
                  <a:lnTo>
                    <a:pt x="686" y="576"/>
                  </a:lnTo>
                  <a:lnTo>
                    <a:pt x="681" y="578"/>
                  </a:lnTo>
                  <a:lnTo>
                    <a:pt x="676" y="579"/>
                  </a:lnTo>
                  <a:lnTo>
                    <a:pt x="672" y="576"/>
                  </a:lnTo>
                  <a:lnTo>
                    <a:pt x="671" y="574"/>
                  </a:lnTo>
                  <a:lnTo>
                    <a:pt x="669" y="571"/>
                  </a:lnTo>
                  <a:lnTo>
                    <a:pt x="667" y="569"/>
                  </a:lnTo>
                  <a:lnTo>
                    <a:pt x="664" y="564"/>
                  </a:lnTo>
                  <a:lnTo>
                    <a:pt x="674" y="553"/>
                  </a:lnTo>
                  <a:lnTo>
                    <a:pt x="676" y="538"/>
                  </a:lnTo>
                  <a:lnTo>
                    <a:pt x="674" y="518"/>
                  </a:lnTo>
                  <a:lnTo>
                    <a:pt x="669" y="497"/>
                  </a:lnTo>
                  <a:lnTo>
                    <a:pt x="660" y="475"/>
                  </a:lnTo>
                  <a:lnTo>
                    <a:pt x="650" y="454"/>
                  </a:lnTo>
                  <a:lnTo>
                    <a:pt x="637" y="435"/>
                  </a:lnTo>
                  <a:lnTo>
                    <a:pt x="627" y="417"/>
                  </a:lnTo>
                  <a:lnTo>
                    <a:pt x="618" y="403"/>
                  </a:lnTo>
                  <a:lnTo>
                    <a:pt x="597" y="389"/>
                  </a:lnTo>
                  <a:lnTo>
                    <a:pt x="573" y="384"/>
                  </a:lnTo>
                  <a:lnTo>
                    <a:pt x="548" y="384"/>
                  </a:lnTo>
                  <a:lnTo>
                    <a:pt x="520" y="384"/>
                  </a:lnTo>
                  <a:lnTo>
                    <a:pt x="493" y="386"/>
                  </a:lnTo>
                  <a:lnTo>
                    <a:pt x="465" y="384"/>
                  </a:lnTo>
                  <a:lnTo>
                    <a:pt x="465" y="379"/>
                  </a:lnTo>
                  <a:lnTo>
                    <a:pt x="465" y="375"/>
                  </a:lnTo>
                  <a:lnTo>
                    <a:pt x="466" y="374"/>
                  </a:lnTo>
                  <a:lnTo>
                    <a:pt x="466" y="372"/>
                  </a:lnTo>
                  <a:lnTo>
                    <a:pt x="466" y="370"/>
                  </a:lnTo>
                  <a:lnTo>
                    <a:pt x="465" y="368"/>
                  </a:lnTo>
                  <a:lnTo>
                    <a:pt x="454" y="363"/>
                  </a:lnTo>
                  <a:lnTo>
                    <a:pt x="444" y="360"/>
                  </a:lnTo>
                  <a:lnTo>
                    <a:pt x="433" y="353"/>
                  </a:lnTo>
                  <a:lnTo>
                    <a:pt x="442" y="353"/>
                  </a:lnTo>
                  <a:lnTo>
                    <a:pt x="452" y="349"/>
                  </a:lnTo>
                  <a:lnTo>
                    <a:pt x="466" y="346"/>
                  </a:lnTo>
                  <a:lnTo>
                    <a:pt x="482" y="344"/>
                  </a:lnTo>
                  <a:lnTo>
                    <a:pt x="494" y="340"/>
                  </a:lnTo>
                  <a:lnTo>
                    <a:pt x="503" y="333"/>
                  </a:lnTo>
                  <a:lnTo>
                    <a:pt x="461" y="333"/>
                  </a:lnTo>
                  <a:lnTo>
                    <a:pt x="451" y="330"/>
                  </a:lnTo>
                  <a:lnTo>
                    <a:pt x="442" y="330"/>
                  </a:lnTo>
                  <a:lnTo>
                    <a:pt x="431" y="328"/>
                  </a:lnTo>
                  <a:lnTo>
                    <a:pt x="423" y="326"/>
                  </a:lnTo>
                  <a:lnTo>
                    <a:pt x="414" y="323"/>
                  </a:lnTo>
                  <a:lnTo>
                    <a:pt x="409" y="314"/>
                  </a:lnTo>
                  <a:lnTo>
                    <a:pt x="407" y="300"/>
                  </a:lnTo>
                  <a:lnTo>
                    <a:pt x="428" y="297"/>
                  </a:lnTo>
                  <a:lnTo>
                    <a:pt x="447" y="290"/>
                  </a:lnTo>
                  <a:lnTo>
                    <a:pt x="463" y="283"/>
                  </a:lnTo>
                  <a:lnTo>
                    <a:pt x="480" y="276"/>
                  </a:lnTo>
                  <a:lnTo>
                    <a:pt x="515" y="276"/>
                  </a:lnTo>
                  <a:lnTo>
                    <a:pt x="529" y="230"/>
                  </a:lnTo>
                  <a:lnTo>
                    <a:pt x="496" y="230"/>
                  </a:lnTo>
                  <a:lnTo>
                    <a:pt x="487" y="218"/>
                  </a:lnTo>
                  <a:lnTo>
                    <a:pt x="498" y="211"/>
                  </a:lnTo>
                  <a:lnTo>
                    <a:pt x="506" y="204"/>
                  </a:lnTo>
                  <a:lnTo>
                    <a:pt x="517" y="199"/>
                  </a:lnTo>
                  <a:lnTo>
                    <a:pt x="529" y="195"/>
                  </a:lnTo>
                  <a:lnTo>
                    <a:pt x="529" y="183"/>
                  </a:lnTo>
                  <a:lnTo>
                    <a:pt x="543" y="176"/>
                  </a:lnTo>
                  <a:lnTo>
                    <a:pt x="550" y="168"/>
                  </a:lnTo>
                  <a:lnTo>
                    <a:pt x="557" y="157"/>
                  </a:lnTo>
                  <a:lnTo>
                    <a:pt x="568" y="150"/>
                  </a:lnTo>
                  <a:lnTo>
                    <a:pt x="580" y="145"/>
                  </a:lnTo>
                  <a:lnTo>
                    <a:pt x="590" y="145"/>
                  </a:lnTo>
                  <a:lnTo>
                    <a:pt x="599" y="148"/>
                  </a:lnTo>
                  <a:lnTo>
                    <a:pt x="611" y="147"/>
                  </a:lnTo>
                  <a:lnTo>
                    <a:pt x="602" y="143"/>
                  </a:lnTo>
                  <a:lnTo>
                    <a:pt x="597" y="141"/>
                  </a:lnTo>
                  <a:lnTo>
                    <a:pt x="592" y="140"/>
                  </a:lnTo>
                  <a:lnTo>
                    <a:pt x="587" y="134"/>
                  </a:lnTo>
                  <a:lnTo>
                    <a:pt x="604" y="131"/>
                  </a:lnTo>
                  <a:lnTo>
                    <a:pt x="620" y="126"/>
                  </a:lnTo>
                  <a:lnTo>
                    <a:pt x="634" y="122"/>
                  </a:lnTo>
                  <a:lnTo>
                    <a:pt x="650" y="119"/>
                  </a:lnTo>
                  <a:lnTo>
                    <a:pt x="651" y="126"/>
                  </a:lnTo>
                  <a:lnTo>
                    <a:pt x="653" y="129"/>
                  </a:lnTo>
                  <a:lnTo>
                    <a:pt x="655" y="134"/>
                  </a:lnTo>
                  <a:lnTo>
                    <a:pt x="657" y="138"/>
                  </a:lnTo>
                  <a:lnTo>
                    <a:pt x="662" y="140"/>
                  </a:lnTo>
                  <a:lnTo>
                    <a:pt x="669" y="141"/>
                  </a:lnTo>
                  <a:lnTo>
                    <a:pt x="669" y="136"/>
                  </a:lnTo>
                  <a:lnTo>
                    <a:pt x="672" y="131"/>
                  </a:lnTo>
                  <a:lnTo>
                    <a:pt x="674" y="124"/>
                  </a:lnTo>
                  <a:lnTo>
                    <a:pt x="676" y="119"/>
                  </a:lnTo>
                  <a:lnTo>
                    <a:pt x="679" y="124"/>
                  </a:lnTo>
                  <a:lnTo>
                    <a:pt x="685" y="129"/>
                  </a:lnTo>
                  <a:lnTo>
                    <a:pt x="688" y="133"/>
                  </a:lnTo>
                  <a:lnTo>
                    <a:pt x="695" y="136"/>
                  </a:lnTo>
                  <a:lnTo>
                    <a:pt x="702" y="138"/>
                  </a:lnTo>
                  <a:lnTo>
                    <a:pt x="698" y="115"/>
                  </a:lnTo>
                  <a:lnTo>
                    <a:pt x="711" y="112"/>
                  </a:lnTo>
                  <a:lnTo>
                    <a:pt x="721" y="108"/>
                  </a:lnTo>
                  <a:lnTo>
                    <a:pt x="737" y="112"/>
                  </a:lnTo>
                  <a:lnTo>
                    <a:pt x="754" y="119"/>
                  </a:lnTo>
                  <a:lnTo>
                    <a:pt x="772" y="129"/>
                  </a:lnTo>
                  <a:lnTo>
                    <a:pt x="791" y="138"/>
                  </a:lnTo>
                  <a:lnTo>
                    <a:pt x="807" y="145"/>
                  </a:lnTo>
                  <a:lnTo>
                    <a:pt x="822" y="150"/>
                  </a:lnTo>
                  <a:lnTo>
                    <a:pt x="822" y="147"/>
                  </a:lnTo>
                  <a:lnTo>
                    <a:pt x="812" y="138"/>
                  </a:lnTo>
                  <a:lnTo>
                    <a:pt x="805" y="131"/>
                  </a:lnTo>
                  <a:lnTo>
                    <a:pt x="801" y="122"/>
                  </a:lnTo>
                  <a:lnTo>
                    <a:pt x="807" y="112"/>
                  </a:lnTo>
                  <a:lnTo>
                    <a:pt x="803" y="108"/>
                  </a:lnTo>
                  <a:lnTo>
                    <a:pt x="798" y="103"/>
                  </a:lnTo>
                  <a:lnTo>
                    <a:pt x="793" y="99"/>
                  </a:lnTo>
                  <a:lnTo>
                    <a:pt x="788" y="96"/>
                  </a:lnTo>
                  <a:lnTo>
                    <a:pt x="784" y="92"/>
                  </a:lnTo>
                  <a:lnTo>
                    <a:pt x="788" y="84"/>
                  </a:lnTo>
                  <a:lnTo>
                    <a:pt x="798" y="87"/>
                  </a:lnTo>
                  <a:lnTo>
                    <a:pt x="812" y="89"/>
                  </a:lnTo>
                  <a:lnTo>
                    <a:pt x="824" y="87"/>
                  </a:lnTo>
                  <a:lnTo>
                    <a:pt x="833" y="80"/>
                  </a:lnTo>
                  <a:lnTo>
                    <a:pt x="791" y="80"/>
                  </a:lnTo>
                  <a:lnTo>
                    <a:pt x="791" y="77"/>
                  </a:lnTo>
                  <a:lnTo>
                    <a:pt x="788" y="77"/>
                  </a:lnTo>
                  <a:lnTo>
                    <a:pt x="788" y="73"/>
                  </a:lnTo>
                  <a:lnTo>
                    <a:pt x="793" y="70"/>
                  </a:lnTo>
                  <a:lnTo>
                    <a:pt x="798" y="66"/>
                  </a:lnTo>
                  <a:lnTo>
                    <a:pt x="803" y="63"/>
                  </a:lnTo>
                  <a:lnTo>
                    <a:pt x="808" y="59"/>
                  </a:lnTo>
                  <a:lnTo>
                    <a:pt x="814" y="58"/>
                  </a:lnTo>
                  <a:lnTo>
                    <a:pt x="836" y="61"/>
                  </a:lnTo>
                  <a:lnTo>
                    <a:pt x="842" y="45"/>
                  </a:lnTo>
                  <a:lnTo>
                    <a:pt x="868" y="49"/>
                  </a:lnTo>
                  <a:lnTo>
                    <a:pt x="870" y="49"/>
                  </a:lnTo>
                  <a:lnTo>
                    <a:pt x="871" y="45"/>
                  </a:lnTo>
                  <a:lnTo>
                    <a:pt x="873" y="44"/>
                  </a:lnTo>
                  <a:lnTo>
                    <a:pt x="875" y="40"/>
                  </a:lnTo>
                  <a:lnTo>
                    <a:pt x="880" y="38"/>
                  </a:lnTo>
                  <a:lnTo>
                    <a:pt x="884" y="44"/>
                  </a:lnTo>
                  <a:lnTo>
                    <a:pt x="889" y="49"/>
                  </a:lnTo>
                  <a:lnTo>
                    <a:pt x="894" y="54"/>
                  </a:lnTo>
                  <a:lnTo>
                    <a:pt x="894" y="45"/>
                  </a:lnTo>
                  <a:lnTo>
                    <a:pt x="896" y="44"/>
                  </a:lnTo>
                  <a:lnTo>
                    <a:pt x="896" y="42"/>
                  </a:lnTo>
                  <a:lnTo>
                    <a:pt x="896" y="40"/>
                  </a:lnTo>
                  <a:lnTo>
                    <a:pt x="896" y="38"/>
                  </a:lnTo>
                  <a:lnTo>
                    <a:pt x="897" y="35"/>
                  </a:lnTo>
                  <a:lnTo>
                    <a:pt x="899" y="33"/>
                  </a:lnTo>
                  <a:lnTo>
                    <a:pt x="903" y="31"/>
                  </a:lnTo>
                  <a:lnTo>
                    <a:pt x="920" y="23"/>
                  </a:lnTo>
                  <a:lnTo>
                    <a:pt x="943" y="19"/>
                  </a:lnTo>
                  <a:close/>
                  <a:moveTo>
                    <a:pt x="2205" y="16"/>
                  </a:moveTo>
                  <a:lnTo>
                    <a:pt x="2215" y="19"/>
                  </a:lnTo>
                  <a:lnTo>
                    <a:pt x="2215" y="26"/>
                  </a:lnTo>
                  <a:lnTo>
                    <a:pt x="2200" y="26"/>
                  </a:lnTo>
                  <a:lnTo>
                    <a:pt x="2205" y="16"/>
                  </a:lnTo>
                  <a:close/>
                  <a:moveTo>
                    <a:pt x="2676" y="0"/>
                  </a:moveTo>
                  <a:lnTo>
                    <a:pt x="2681" y="3"/>
                  </a:lnTo>
                  <a:lnTo>
                    <a:pt x="2685" y="7"/>
                  </a:lnTo>
                  <a:lnTo>
                    <a:pt x="2687" y="10"/>
                  </a:lnTo>
                  <a:lnTo>
                    <a:pt x="2688" y="16"/>
                  </a:lnTo>
                  <a:lnTo>
                    <a:pt x="2690" y="19"/>
                  </a:lnTo>
                  <a:lnTo>
                    <a:pt x="2692" y="24"/>
                  </a:lnTo>
                  <a:lnTo>
                    <a:pt x="2695" y="26"/>
                  </a:lnTo>
                  <a:lnTo>
                    <a:pt x="2706" y="31"/>
                  </a:lnTo>
                  <a:lnTo>
                    <a:pt x="2716" y="33"/>
                  </a:lnTo>
                  <a:lnTo>
                    <a:pt x="2723" y="33"/>
                  </a:lnTo>
                  <a:lnTo>
                    <a:pt x="2728" y="37"/>
                  </a:lnTo>
                  <a:lnTo>
                    <a:pt x="2732" y="44"/>
                  </a:lnTo>
                  <a:lnTo>
                    <a:pt x="2734" y="58"/>
                  </a:lnTo>
                  <a:lnTo>
                    <a:pt x="2732" y="59"/>
                  </a:lnTo>
                  <a:lnTo>
                    <a:pt x="2732" y="59"/>
                  </a:lnTo>
                  <a:lnTo>
                    <a:pt x="2732" y="61"/>
                  </a:lnTo>
                  <a:lnTo>
                    <a:pt x="2732" y="63"/>
                  </a:lnTo>
                  <a:lnTo>
                    <a:pt x="2730" y="65"/>
                  </a:lnTo>
                  <a:lnTo>
                    <a:pt x="2708" y="65"/>
                  </a:lnTo>
                  <a:lnTo>
                    <a:pt x="2685" y="65"/>
                  </a:lnTo>
                  <a:lnTo>
                    <a:pt x="2666" y="73"/>
                  </a:lnTo>
                  <a:lnTo>
                    <a:pt x="2662" y="75"/>
                  </a:lnTo>
                  <a:lnTo>
                    <a:pt x="2660" y="79"/>
                  </a:lnTo>
                  <a:lnTo>
                    <a:pt x="2659" y="80"/>
                  </a:lnTo>
                  <a:lnTo>
                    <a:pt x="2657" y="82"/>
                  </a:lnTo>
                  <a:lnTo>
                    <a:pt x="2655" y="84"/>
                  </a:lnTo>
                  <a:lnTo>
                    <a:pt x="2652" y="86"/>
                  </a:lnTo>
                  <a:lnTo>
                    <a:pt x="2646" y="89"/>
                  </a:lnTo>
                  <a:lnTo>
                    <a:pt x="2643" y="84"/>
                  </a:lnTo>
                  <a:lnTo>
                    <a:pt x="2641" y="80"/>
                  </a:lnTo>
                  <a:lnTo>
                    <a:pt x="2638" y="77"/>
                  </a:lnTo>
                  <a:lnTo>
                    <a:pt x="2650" y="47"/>
                  </a:lnTo>
                  <a:lnTo>
                    <a:pt x="2662" y="23"/>
                  </a:lnTo>
                  <a:lnTo>
                    <a:pt x="2676" y="0"/>
                  </a:lnTo>
                  <a:close/>
                  <a:moveTo>
                    <a:pt x="2554" y="0"/>
                  </a:moveTo>
                  <a:lnTo>
                    <a:pt x="2563" y="9"/>
                  </a:lnTo>
                  <a:lnTo>
                    <a:pt x="2568" y="19"/>
                  </a:lnTo>
                  <a:lnTo>
                    <a:pt x="2573" y="31"/>
                  </a:lnTo>
                  <a:lnTo>
                    <a:pt x="2564" y="31"/>
                  </a:lnTo>
                  <a:lnTo>
                    <a:pt x="2564" y="26"/>
                  </a:lnTo>
                  <a:lnTo>
                    <a:pt x="2561" y="23"/>
                  </a:lnTo>
                  <a:lnTo>
                    <a:pt x="2557" y="19"/>
                  </a:lnTo>
                  <a:lnTo>
                    <a:pt x="2556" y="14"/>
                  </a:lnTo>
                  <a:lnTo>
                    <a:pt x="2554" y="9"/>
                  </a:lnTo>
                  <a:lnTo>
                    <a:pt x="2554" y="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id="858" name="Google Shape;858;p41"/>
          <p:cNvPicPr preferRelativeResize="0"/>
          <p:nvPr/>
        </p:nvPicPr>
        <p:blipFill rotWithShape="1">
          <a:blip r:embed="rId3">
            <a:alphaModFix/>
          </a:blip>
          <a:srcRect b="23331" l="0" r="0" t="14940"/>
          <a:stretch/>
        </p:blipFill>
        <p:spPr>
          <a:xfrm>
            <a:off x="6804248" y="3847356"/>
            <a:ext cx="1944216" cy="12961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500"/>
                                  </p:stCondLst>
                                  <p:childTnLst>
                                    <p:set>
                                      <p:cBhvr>
                                        <p:cTn dur="1" fill="hold">
                                          <p:stCondLst>
                                            <p:cond delay="0"/>
                                          </p:stCondLst>
                                        </p:cTn>
                                        <p:tgtEl>
                                          <p:spTgt spid="8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5"/>
          <p:cNvSpPr txBox="1"/>
          <p:nvPr/>
        </p:nvSpPr>
        <p:spPr>
          <a:xfrm>
            <a:off x="3707765" y="4672330"/>
            <a:ext cx="1802130" cy="27559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Recycle and Sort</a:t>
            </a:r>
            <a:endParaRPr/>
          </a:p>
        </p:txBody>
      </p:sp>
      <p:sp>
        <p:nvSpPr>
          <p:cNvPr id="253" name="Google Shape;253;p5"/>
          <p:cNvSpPr/>
          <p:nvPr/>
        </p:nvSpPr>
        <p:spPr>
          <a:xfrm>
            <a:off x="0" y="181632"/>
            <a:ext cx="9144000" cy="5760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4"/>
              </a:buClr>
              <a:buSzPts val="3600"/>
              <a:buFont typeface="Arial"/>
              <a:buNone/>
            </a:pPr>
            <a:r>
              <a:rPr b="0" lang="en-US" sz="3600">
                <a:solidFill>
                  <a:schemeClr val="accent4"/>
                </a:solidFill>
                <a:latin typeface="Arial"/>
                <a:ea typeface="Arial"/>
                <a:cs typeface="Arial"/>
                <a:sym typeface="Arial"/>
              </a:rPr>
              <a:t>What do we intend to make ?</a:t>
            </a:r>
            <a:endParaRPr/>
          </a:p>
        </p:txBody>
      </p:sp>
      <p:pic>
        <p:nvPicPr>
          <p:cNvPr descr="images" id="254" name="Google Shape;254;p5"/>
          <p:cNvPicPr preferRelativeResize="0"/>
          <p:nvPr/>
        </p:nvPicPr>
        <p:blipFill rotWithShape="1">
          <a:blip r:embed="rId3">
            <a:alphaModFix/>
          </a:blip>
          <a:srcRect b="0" l="0" r="0" t="0"/>
          <a:stretch/>
        </p:blipFill>
        <p:spPr>
          <a:xfrm>
            <a:off x="810895" y="978535"/>
            <a:ext cx="1991360" cy="1214755"/>
          </a:xfrm>
          <a:prstGeom prst="rect">
            <a:avLst/>
          </a:prstGeom>
          <a:solidFill>
            <a:srgbClr val="F2F2F2"/>
          </a:solidFill>
          <a:ln>
            <a:noFill/>
          </a:ln>
        </p:spPr>
      </p:pic>
      <p:pic>
        <p:nvPicPr>
          <p:cNvPr descr="eco" id="255" name="Google Shape;255;p5"/>
          <p:cNvPicPr preferRelativeResize="0"/>
          <p:nvPr/>
        </p:nvPicPr>
        <p:blipFill rotWithShape="1">
          <a:blip r:embed="rId4">
            <a:alphaModFix/>
          </a:blip>
          <a:srcRect b="0" l="0" r="0" t="0"/>
          <a:stretch/>
        </p:blipFill>
        <p:spPr>
          <a:xfrm>
            <a:off x="7006590" y="894080"/>
            <a:ext cx="961390" cy="1108710"/>
          </a:xfrm>
          <a:prstGeom prst="rect">
            <a:avLst/>
          </a:prstGeom>
          <a:solidFill>
            <a:srgbClr val="F2F2F2"/>
          </a:solidFill>
          <a:ln>
            <a:noFill/>
          </a:ln>
        </p:spPr>
      </p:pic>
      <p:sp>
        <p:nvSpPr>
          <p:cNvPr id="256" name="Google Shape;256;p5"/>
          <p:cNvSpPr/>
          <p:nvPr/>
        </p:nvSpPr>
        <p:spPr>
          <a:xfrm>
            <a:off x="4188460" y="3837305"/>
            <a:ext cx="767080" cy="702310"/>
          </a:xfrm>
          <a:custGeom>
            <a:rect b="b" l="l" r="r" t="t"/>
            <a:pathLst>
              <a:path extrusionOk="0" h="2880180" w="2844151">
                <a:moveTo>
                  <a:pt x="2390187" y="1502145"/>
                </a:moveTo>
                <a:lnTo>
                  <a:pt x="2844151" y="1530794"/>
                </a:lnTo>
                <a:cubicBezTo>
                  <a:pt x="2804784" y="2154619"/>
                  <a:pt x="2367464" y="2681809"/>
                  <a:pt x="1761650" y="2835749"/>
                </a:cubicBezTo>
                <a:cubicBezTo>
                  <a:pt x="1191486" y="2980631"/>
                  <a:pt x="594633" y="2763755"/>
                  <a:pt x="252983" y="2293680"/>
                </a:cubicBezTo>
                <a:lnTo>
                  <a:pt x="102982" y="2380283"/>
                </a:lnTo>
                <a:lnTo>
                  <a:pt x="104524" y="1603708"/>
                </a:lnTo>
                <a:lnTo>
                  <a:pt x="777828" y="1990661"/>
                </a:lnTo>
                <a:lnTo>
                  <a:pt x="648358" y="2065410"/>
                </a:lnTo>
                <a:cubicBezTo>
                  <a:pt x="886760" y="2358087"/>
                  <a:pt x="1276546" y="2489694"/>
                  <a:pt x="1649627" y="2394891"/>
                </a:cubicBezTo>
                <a:cubicBezTo>
                  <a:pt x="2064076" y="2289577"/>
                  <a:pt x="2363256" y="1928916"/>
                  <a:pt x="2390187" y="1502145"/>
                </a:cubicBezTo>
                <a:close/>
                <a:moveTo>
                  <a:pt x="1424249" y="58"/>
                </a:moveTo>
                <a:cubicBezTo>
                  <a:pt x="1880498" y="-4073"/>
                  <a:pt x="2318325" y="209551"/>
                  <a:pt x="2591169" y="586524"/>
                </a:cubicBezTo>
                <a:lnTo>
                  <a:pt x="2741170" y="499921"/>
                </a:lnTo>
                <a:lnTo>
                  <a:pt x="2739628" y="1276497"/>
                </a:lnTo>
                <a:lnTo>
                  <a:pt x="2066324" y="889544"/>
                </a:lnTo>
                <a:lnTo>
                  <a:pt x="2195793" y="814795"/>
                </a:lnTo>
                <a:cubicBezTo>
                  <a:pt x="1957391" y="522118"/>
                  <a:pt x="1567606" y="390511"/>
                  <a:pt x="1194524" y="485313"/>
                </a:cubicBezTo>
                <a:cubicBezTo>
                  <a:pt x="780075" y="590627"/>
                  <a:pt x="480895" y="951288"/>
                  <a:pt x="453964" y="1378059"/>
                </a:cubicBezTo>
                <a:lnTo>
                  <a:pt x="0" y="1349410"/>
                </a:lnTo>
                <a:cubicBezTo>
                  <a:pt x="39367" y="725585"/>
                  <a:pt x="476687" y="198395"/>
                  <a:pt x="1082501" y="44455"/>
                </a:cubicBezTo>
                <a:cubicBezTo>
                  <a:pt x="1196091" y="15591"/>
                  <a:pt x="1310740" y="1086"/>
                  <a:pt x="1424249" y="5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57" name="Google Shape;257;p5"/>
          <p:cNvSpPr txBox="1"/>
          <p:nvPr/>
        </p:nvSpPr>
        <p:spPr>
          <a:xfrm>
            <a:off x="6979920" y="1934210"/>
            <a:ext cx="1551940" cy="2755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accent4"/>
                </a:solidFill>
                <a:latin typeface="Arial"/>
                <a:ea typeface="Arial"/>
                <a:cs typeface="Arial"/>
                <a:sym typeface="Arial"/>
              </a:rPr>
              <a:t>Think ecology</a:t>
            </a:r>
            <a:endParaRPr/>
          </a:p>
        </p:txBody>
      </p:sp>
      <p:sp>
        <p:nvSpPr>
          <p:cNvPr id="258" name="Google Shape;258;p5"/>
          <p:cNvSpPr/>
          <p:nvPr/>
        </p:nvSpPr>
        <p:spPr>
          <a:xfrm>
            <a:off x="2627630" y="1491615"/>
            <a:ext cx="4032250" cy="215900"/>
          </a:xfrm>
          <a:prstGeom prst="leftRightArrow">
            <a:avLst>
              <a:gd fmla="val 50000" name="adj1"/>
              <a:gd fmla="val 50000" name="adj2"/>
            </a:avLst>
          </a:prstGeom>
          <a:solidFill>
            <a:schemeClr val="accent1"/>
          </a:solidFill>
          <a:ln cap="flat" cmpd="sng" w="25400">
            <a:solidFill>
              <a:srgbClr val="486F2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59" name="Google Shape;259;p5"/>
          <p:cNvSpPr/>
          <p:nvPr/>
        </p:nvSpPr>
        <p:spPr>
          <a:xfrm>
            <a:off x="6043930" y="2571750"/>
            <a:ext cx="1617980" cy="1584325"/>
          </a:xfrm>
          <a:prstGeom prst="leftUpArrow">
            <a:avLst/>
          </a:prstGeom>
          <a:solidFill>
            <a:schemeClr val="accent1"/>
          </a:solidFill>
          <a:ln cap="flat" cmpd="sng" w="25400">
            <a:solidFill>
              <a:srgbClr val="486F2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0" name="Google Shape;260;p5"/>
          <p:cNvSpPr/>
          <p:nvPr/>
        </p:nvSpPr>
        <p:spPr>
          <a:xfrm rot="5400000">
            <a:off x="1506855" y="2483485"/>
            <a:ext cx="1617980" cy="1584325"/>
          </a:xfrm>
          <a:prstGeom prst="leftUpArrow">
            <a:avLst/>
          </a:prstGeom>
          <a:solidFill>
            <a:schemeClr val="accent1"/>
          </a:solidFill>
          <a:ln cap="flat" cmpd="sng" w="25400">
            <a:solidFill>
              <a:srgbClr val="486F2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61" name="Google Shape;261;p5"/>
          <p:cNvSpPr txBox="1"/>
          <p:nvPr/>
        </p:nvSpPr>
        <p:spPr>
          <a:xfrm>
            <a:off x="3911600" y="1184910"/>
            <a:ext cx="1842135"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accent4"/>
                </a:solidFill>
                <a:latin typeface="Arial"/>
                <a:ea typeface="Arial"/>
                <a:cs typeface="Arial"/>
                <a:sym typeface="Arial"/>
              </a:rPr>
              <a:t>Responsibility</a:t>
            </a:r>
            <a:endParaRPr/>
          </a:p>
        </p:txBody>
      </p:sp>
      <p:sp>
        <p:nvSpPr>
          <p:cNvPr id="262" name="Google Shape;262;p5"/>
          <p:cNvSpPr txBox="1"/>
          <p:nvPr/>
        </p:nvSpPr>
        <p:spPr>
          <a:xfrm>
            <a:off x="1953260" y="3210560"/>
            <a:ext cx="1059180"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accent4"/>
                </a:solidFill>
                <a:latin typeface="Arial"/>
                <a:ea typeface="Arial"/>
                <a:cs typeface="Arial"/>
                <a:sym typeface="Arial"/>
              </a:rPr>
              <a:t>Challenge</a:t>
            </a:r>
            <a:endParaRPr/>
          </a:p>
        </p:txBody>
      </p:sp>
      <p:sp>
        <p:nvSpPr>
          <p:cNvPr id="263" name="Google Shape;263;p5"/>
          <p:cNvSpPr txBox="1"/>
          <p:nvPr/>
        </p:nvSpPr>
        <p:spPr>
          <a:xfrm>
            <a:off x="5753735" y="3368040"/>
            <a:ext cx="1554480"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accent4"/>
                </a:solidFill>
                <a:latin typeface="Arial"/>
                <a:ea typeface="Arial"/>
                <a:cs typeface="Arial"/>
                <a:sym typeface="Arial"/>
              </a:rPr>
              <a:t>Improve Society</a:t>
            </a:r>
            <a:endParaRPr/>
          </a:p>
        </p:txBody>
      </p:sp>
      <p:sp>
        <p:nvSpPr>
          <p:cNvPr id="264" name="Google Shape;264;p5"/>
          <p:cNvSpPr txBox="1"/>
          <p:nvPr/>
        </p:nvSpPr>
        <p:spPr>
          <a:xfrm>
            <a:off x="8646298" y="4672330"/>
            <a:ext cx="3181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5</a:t>
            </a:r>
            <a:endParaRPr b="1" sz="1800">
              <a:solidFill>
                <a:schemeClr val="accen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6"/>
          <p:cNvSpPr txBox="1"/>
          <p:nvPr>
            <p:ph idx="1" type="body"/>
          </p:nvPr>
        </p:nvSpPr>
        <p:spPr>
          <a:xfrm>
            <a:off x="0" y="174647"/>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4"/>
              </a:buClr>
              <a:buSzPts val="3600"/>
              <a:buNone/>
            </a:pPr>
            <a:r>
              <a:rPr lang="en-US">
                <a:solidFill>
                  <a:schemeClr val="accent4"/>
                </a:solidFill>
              </a:rPr>
              <a:t>Reverse Vending Machine</a:t>
            </a:r>
            <a:endParaRPr/>
          </a:p>
        </p:txBody>
      </p:sp>
      <p:sp>
        <p:nvSpPr>
          <p:cNvPr id="270" name="Google Shape;270;p6"/>
          <p:cNvSpPr/>
          <p:nvPr/>
        </p:nvSpPr>
        <p:spPr>
          <a:xfrm>
            <a:off x="7987849" y="2803041"/>
            <a:ext cx="648072" cy="648072"/>
          </a:xfrm>
          <a:prstGeom prst="diamond">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1" name="Google Shape;271;p6"/>
          <p:cNvSpPr/>
          <p:nvPr/>
        </p:nvSpPr>
        <p:spPr>
          <a:xfrm>
            <a:off x="7608338" y="2304920"/>
            <a:ext cx="648072" cy="648072"/>
          </a:xfrm>
          <a:prstGeom prst="diamond">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2" name="Google Shape;272;p6"/>
          <p:cNvSpPr/>
          <p:nvPr/>
        </p:nvSpPr>
        <p:spPr>
          <a:xfrm>
            <a:off x="7236446" y="1806165"/>
            <a:ext cx="648072" cy="648072"/>
          </a:xfrm>
          <a:prstGeom prst="diamond">
            <a:avLst/>
          </a:prstGeom>
          <a:solidFill>
            <a:srgbClr val="A0CA8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3" name="Google Shape;273;p6"/>
          <p:cNvSpPr/>
          <p:nvPr/>
        </p:nvSpPr>
        <p:spPr>
          <a:xfrm>
            <a:off x="6864554" y="1307410"/>
            <a:ext cx="648072" cy="648072"/>
          </a:xfrm>
          <a:prstGeom prst="diamond">
            <a:avLst/>
          </a:prstGeom>
          <a:solidFill>
            <a:srgbClr val="C8E38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74" name="Google Shape;274;p6"/>
          <p:cNvSpPr/>
          <p:nvPr/>
        </p:nvSpPr>
        <p:spPr>
          <a:xfrm>
            <a:off x="7798241" y="2488511"/>
            <a:ext cx="283651" cy="265522"/>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75" name="Google Shape;275;p6"/>
          <p:cNvSpPr/>
          <p:nvPr/>
        </p:nvSpPr>
        <p:spPr>
          <a:xfrm>
            <a:off x="7406329" y="2025494"/>
            <a:ext cx="336532" cy="197956"/>
          </a:xfrm>
          <a:custGeom>
            <a:rect b="b" l="l" r="r" t="t"/>
            <a:pathLst>
              <a:path extrusionOk="0" h="2664566" w="4529836">
                <a:moveTo>
                  <a:pt x="1861969" y="0"/>
                </a:moveTo>
                <a:cubicBezTo>
                  <a:pt x="2177122" y="0"/>
                  <a:pt x="2455874" y="155855"/>
                  <a:pt x="2611443" y="404565"/>
                </a:cubicBezTo>
                <a:cubicBezTo>
                  <a:pt x="2709453" y="315054"/>
                  <a:pt x="2840684" y="266178"/>
                  <a:pt x="2983336" y="266178"/>
                </a:cubicBezTo>
                <a:cubicBezTo>
                  <a:pt x="3293144" y="266178"/>
                  <a:pt x="3549108" y="496718"/>
                  <a:pt x="3578241" y="797044"/>
                </a:cubicBezTo>
                <a:cubicBezTo>
                  <a:pt x="3583592" y="793823"/>
                  <a:pt x="3589010" y="793774"/>
                  <a:pt x="3594440" y="793774"/>
                </a:cubicBezTo>
                <a:cubicBezTo>
                  <a:pt x="4111042" y="793774"/>
                  <a:pt x="4529836" y="1212568"/>
                  <a:pt x="4529836" y="1729170"/>
                </a:cubicBezTo>
                <a:cubicBezTo>
                  <a:pt x="4529836" y="2216938"/>
                  <a:pt x="4156487" y="2617512"/>
                  <a:pt x="3679930" y="2660249"/>
                </a:cubicBezTo>
                <a:lnTo>
                  <a:pt x="3679930" y="2664566"/>
                </a:lnTo>
                <a:lnTo>
                  <a:pt x="3594440" y="2664566"/>
                </a:lnTo>
                <a:lnTo>
                  <a:pt x="1043912" y="2664566"/>
                </a:lnTo>
                <a:lnTo>
                  <a:pt x="1043912" y="2657589"/>
                </a:lnTo>
                <a:cubicBezTo>
                  <a:pt x="1008374" y="2662448"/>
                  <a:pt x="972132" y="2664566"/>
                  <a:pt x="935396" y="2664566"/>
                </a:cubicBezTo>
                <a:cubicBezTo>
                  <a:pt x="418794" y="2664566"/>
                  <a:pt x="0" y="2245772"/>
                  <a:pt x="0" y="1729170"/>
                </a:cubicBezTo>
                <a:cubicBezTo>
                  <a:pt x="0" y="1212568"/>
                  <a:pt x="418794" y="793774"/>
                  <a:pt x="935396" y="793774"/>
                </a:cubicBezTo>
                <a:lnTo>
                  <a:pt x="954395" y="797612"/>
                </a:lnTo>
                <a:cubicBezTo>
                  <a:pt x="1004779" y="344999"/>
                  <a:pt x="1393085" y="0"/>
                  <a:pt x="1861969"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76" name="Google Shape;276;p6"/>
          <p:cNvSpPr/>
          <p:nvPr/>
        </p:nvSpPr>
        <p:spPr>
          <a:xfrm>
            <a:off x="7078019" y="1497415"/>
            <a:ext cx="254137" cy="253394"/>
          </a:xfrm>
          <a:custGeom>
            <a:rect b="b" l="l" r="r" t="t"/>
            <a:pathLst>
              <a:path extrusionOk="0" h="3230531" w="3240000">
                <a:moveTo>
                  <a:pt x="720000" y="2697973"/>
                </a:moveTo>
                <a:cubicBezTo>
                  <a:pt x="680235" y="2697973"/>
                  <a:pt x="648000" y="2730208"/>
                  <a:pt x="648000" y="2769973"/>
                </a:cubicBezTo>
                <a:cubicBezTo>
                  <a:pt x="648000" y="2809738"/>
                  <a:pt x="680235" y="2841973"/>
                  <a:pt x="720000" y="2841973"/>
                </a:cubicBezTo>
                <a:lnTo>
                  <a:pt x="2520000" y="2841973"/>
                </a:lnTo>
                <a:cubicBezTo>
                  <a:pt x="2559765" y="2841973"/>
                  <a:pt x="2592000" y="2809738"/>
                  <a:pt x="2592000" y="2769973"/>
                </a:cubicBezTo>
                <a:cubicBezTo>
                  <a:pt x="2592000" y="2730208"/>
                  <a:pt x="2559765" y="2697973"/>
                  <a:pt x="2520000" y="2697973"/>
                </a:cubicBezTo>
                <a:close/>
                <a:moveTo>
                  <a:pt x="720000" y="2366733"/>
                </a:moveTo>
                <a:cubicBezTo>
                  <a:pt x="680235" y="2366733"/>
                  <a:pt x="648000" y="2398968"/>
                  <a:pt x="648000" y="2438733"/>
                </a:cubicBezTo>
                <a:cubicBezTo>
                  <a:pt x="648000" y="2478498"/>
                  <a:pt x="680235" y="2510733"/>
                  <a:pt x="720000" y="2510733"/>
                </a:cubicBezTo>
                <a:lnTo>
                  <a:pt x="2520000" y="2510733"/>
                </a:lnTo>
                <a:cubicBezTo>
                  <a:pt x="2559765" y="2510733"/>
                  <a:pt x="2592000" y="2478498"/>
                  <a:pt x="2592000" y="2438733"/>
                </a:cubicBezTo>
                <a:cubicBezTo>
                  <a:pt x="2592000" y="2398968"/>
                  <a:pt x="2559765" y="2366733"/>
                  <a:pt x="2520000" y="2366733"/>
                </a:cubicBezTo>
                <a:close/>
                <a:moveTo>
                  <a:pt x="720000" y="2035493"/>
                </a:moveTo>
                <a:cubicBezTo>
                  <a:pt x="680235" y="2035493"/>
                  <a:pt x="648000" y="2067728"/>
                  <a:pt x="648000" y="2107493"/>
                </a:cubicBezTo>
                <a:cubicBezTo>
                  <a:pt x="648000" y="2147258"/>
                  <a:pt x="680235" y="2179493"/>
                  <a:pt x="720000" y="2179493"/>
                </a:cubicBezTo>
                <a:lnTo>
                  <a:pt x="2520000" y="2179493"/>
                </a:lnTo>
                <a:cubicBezTo>
                  <a:pt x="2559765" y="2179493"/>
                  <a:pt x="2592000" y="2147258"/>
                  <a:pt x="2592000" y="2107493"/>
                </a:cubicBezTo>
                <a:cubicBezTo>
                  <a:pt x="2592000" y="2067728"/>
                  <a:pt x="2559765" y="2035493"/>
                  <a:pt x="2520000" y="2035493"/>
                </a:cubicBezTo>
                <a:close/>
                <a:moveTo>
                  <a:pt x="720000" y="1704253"/>
                </a:moveTo>
                <a:cubicBezTo>
                  <a:pt x="680235" y="1704253"/>
                  <a:pt x="648000" y="1736488"/>
                  <a:pt x="648000" y="1776253"/>
                </a:cubicBezTo>
                <a:cubicBezTo>
                  <a:pt x="648000" y="1816018"/>
                  <a:pt x="680235" y="1848253"/>
                  <a:pt x="720000" y="1848253"/>
                </a:cubicBezTo>
                <a:lnTo>
                  <a:pt x="2520000" y="1848253"/>
                </a:lnTo>
                <a:cubicBezTo>
                  <a:pt x="2559765" y="1848253"/>
                  <a:pt x="2592000" y="1816018"/>
                  <a:pt x="2592000" y="1776253"/>
                </a:cubicBezTo>
                <a:cubicBezTo>
                  <a:pt x="2592000" y="1736488"/>
                  <a:pt x="2559765" y="1704253"/>
                  <a:pt x="2520000" y="1704253"/>
                </a:cubicBezTo>
                <a:close/>
                <a:moveTo>
                  <a:pt x="720000" y="1373013"/>
                </a:moveTo>
                <a:cubicBezTo>
                  <a:pt x="680235" y="1373013"/>
                  <a:pt x="648000" y="1405248"/>
                  <a:pt x="648000" y="1445013"/>
                </a:cubicBezTo>
                <a:cubicBezTo>
                  <a:pt x="648000" y="1484778"/>
                  <a:pt x="680235" y="1517013"/>
                  <a:pt x="720000" y="1517013"/>
                </a:cubicBezTo>
                <a:lnTo>
                  <a:pt x="2520000" y="1517013"/>
                </a:lnTo>
                <a:cubicBezTo>
                  <a:pt x="2559765" y="1517013"/>
                  <a:pt x="2592000" y="1484778"/>
                  <a:pt x="2592000" y="1445013"/>
                </a:cubicBezTo>
                <a:cubicBezTo>
                  <a:pt x="2592000" y="1405248"/>
                  <a:pt x="2559765" y="1373013"/>
                  <a:pt x="2520000" y="1373013"/>
                </a:cubicBezTo>
                <a:close/>
                <a:moveTo>
                  <a:pt x="720000" y="1041773"/>
                </a:moveTo>
                <a:cubicBezTo>
                  <a:pt x="680235" y="1041773"/>
                  <a:pt x="648000" y="1074008"/>
                  <a:pt x="648000" y="1113773"/>
                </a:cubicBezTo>
                <a:cubicBezTo>
                  <a:pt x="648000" y="1153538"/>
                  <a:pt x="680235" y="1185773"/>
                  <a:pt x="720000" y="1185773"/>
                </a:cubicBezTo>
                <a:lnTo>
                  <a:pt x="2520000" y="1185773"/>
                </a:lnTo>
                <a:cubicBezTo>
                  <a:pt x="2559765" y="1185773"/>
                  <a:pt x="2592000" y="1153538"/>
                  <a:pt x="2592000" y="1113773"/>
                </a:cubicBezTo>
                <a:cubicBezTo>
                  <a:pt x="2592000" y="1074008"/>
                  <a:pt x="2559765" y="1041773"/>
                  <a:pt x="2520000" y="1041773"/>
                </a:cubicBezTo>
                <a:close/>
                <a:moveTo>
                  <a:pt x="0" y="305988"/>
                </a:moveTo>
                <a:lnTo>
                  <a:pt x="181957" y="305988"/>
                </a:lnTo>
                <a:lnTo>
                  <a:pt x="181957" y="470032"/>
                </a:lnTo>
                <a:cubicBezTo>
                  <a:pt x="181957" y="599267"/>
                  <a:pt x="286722" y="704032"/>
                  <a:pt x="415957" y="704032"/>
                </a:cubicBezTo>
                <a:cubicBezTo>
                  <a:pt x="545192" y="704032"/>
                  <a:pt x="649957" y="599267"/>
                  <a:pt x="649957" y="470032"/>
                </a:cubicBezTo>
                <a:lnTo>
                  <a:pt x="649957" y="305988"/>
                </a:lnTo>
                <a:lnTo>
                  <a:pt x="802357" y="305988"/>
                </a:lnTo>
                <a:lnTo>
                  <a:pt x="802357" y="470031"/>
                </a:lnTo>
                <a:cubicBezTo>
                  <a:pt x="802357" y="599266"/>
                  <a:pt x="907122" y="704031"/>
                  <a:pt x="1036357" y="704031"/>
                </a:cubicBezTo>
                <a:cubicBezTo>
                  <a:pt x="1165592" y="704031"/>
                  <a:pt x="1270357" y="599266"/>
                  <a:pt x="1270357" y="470031"/>
                </a:cubicBezTo>
                <a:lnTo>
                  <a:pt x="1270357" y="305988"/>
                </a:lnTo>
                <a:lnTo>
                  <a:pt x="1422757" y="305988"/>
                </a:lnTo>
                <a:lnTo>
                  <a:pt x="1422757" y="470030"/>
                </a:lnTo>
                <a:cubicBezTo>
                  <a:pt x="1422757" y="599265"/>
                  <a:pt x="1527522" y="704030"/>
                  <a:pt x="1656757" y="704030"/>
                </a:cubicBezTo>
                <a:cubicBezTo>
                  <a:pt x="1785992" y="704030"/>
                  <a:pt x="1890757" y="599265"/>
                  <a:pt x="1890757" y="470030"/>
                </a:cubicBezTo>
                <a:lnTo>
                  <a:pt x="1890757" y="305988"/>
                </a:lnTo>
                <a:lnTo>
                  <a:pt x="2043157" y="305988"/>
                </a:lnTo>
                <a:lnTo>
                  <a:pt x="2043157" y="470029"/>
                </a:lnTo>
                <a:cubicBezTo>
                  <a:pt x="2043157" y="599264"/>
                  <a:pt x="2147922" y="704029"/>
                  <a:pt x="2277157" y="704029"/>
                </a:cubicBezTo>
                <a:cubicBezTo>
                  <a:pt x="2406392" y="704029"/>
                  <a:pt x="2511157" y="599264"/>
                  <a:pt x="2511157" y="470029"/>
                </a:cubicBezTo>
                <a:lnTo>
                  <a:pt x="2511157" y="305988"/>
                </a:lnTo>
                <a:lnTo>
                  <a:pt x="2663557" y="305988"/>
                </a:lnTo>
                <a:lnTo>
                  <a:pt x="2663557" y="470028"/>
                </a:lnTo>
                <a:cubicBezTo>
                  <a:pt x="2663557" y="599263"/>
                  <a:pt x="2768322" y="704028"/>
                  <a:pt x="2897557" y="704028"/>
                </a:cubicBezTo>
                <a:cubicBezTo>
                  <a:pt x="3026792" y="704028"/>
                  <a:pt x="3131557" y="599263"/>
                  <a:pt x="3131557" y="470028"/>
                </a:cubicBezTo>
                <a:lnTo>
                  <a:pt x="3131557" y="305988"/>
                </a:lnTo>
                <a:lnTo>
                  <a:pt x="3240000" y="305988"/>
                </a:lnTo>
                <a:lnTo>
                  <a:pt x="3240000" y="3230531"/>
                </a:lnTo>
                <a:lnTo>
                  <a:pt x="0" y="3230531"/>
                </a:lnTo>
                <a:close/>
                <a:moveTo>
                  <a:pt x="415957" y="4"/>
                </a:moveTo>
                <a:cubicBezTo>
                  <a:pt x="485545" y="4"/>
                  <a:pt x="541957" y="56416"/>
                  <a:pt x="541957" y="126004"/>
                </a:cubicBezTo>
                <a:lnTo>
                  <a:pt x="541957" y="485972"/>
                </a:lnTo>
                <a:cubicBezTo>
                  <a:pt x="541957" y="555560"/>
                  <a:pt x="485545" y="611972"/>
                  <a:pt x="415957" y="611972"/>
                </a:cubicBezTo>
                <a:cubicBezTo>
                  <a:pt x="346369" y="611972"/>
                  <a:pt x="289957" y="555560"/>
                  <a:pt x="289957" y="485972"/>
                </a:cubicBezTo>
                <a:lnTo>
                  <a:pt x="289957" y="126004"/>
                </a:lnTo>
                <a:cubicBezTo>
                  <a:pt x="289957" y="56416"/>
                  <a:pt x="346369" y="4"/>
                  <a:pt x="415957" y="4"/>
                </a:cubicBezTo>
                <a:close/>
                <a:moveTo>
                  <a:pt x="1036357" y="3"/>
                </a:moveTo>
                <a:cubicBezTo>
                  <a:pt x="1105945" y="3"/>
                  <a:pt x="1162357" y="56415"/>
                  <a:pt x="1162357" y="126003"/>
                </a:cubicBezTo>
                <a:lnTo>
                  <a:pt x="1162357" y="485971"/>
                </a:lnTo>
                <a:cubicBezTo>
                  <a:pt x="1162357" y="555559"/>
                  <a:pt x="1105945" y="611971"/>
                  <a:pt x="1036357" y="611971"/>
                </a:cubicBezTo>
                <a:cubicBezTo>
                  <a:pt x="966769" y="611971"/>
                  <a:pt x="910357" y="555559"/>
                  <a:pt x="910357" y="485971"/>
                </a:cubicBezTo>
                <a:lnTo>
                  <a:pt x="910357" y="126003"/>
                </a:lnTo>
                <a:cubicBezTo>
                  <a:pt x="910357" y="56415"/>
                  <a:pt x="966769" y="3"/>
                  <a:pt x="1036357" y="3"/>
                </a:cubicBezTo>
                <a:close/>
                <a:moveTo>
                  <a:pt x="1656757" y="2"/>
                </a:moveTo>
                <a:cubicBezTo>
                  <a:pt x="1726345" y="2"/>
                  <a:pt x="1782757" y="56414"/>
                  <a:pt x="1782757" y="126002"/>
                </a:cubicBezTo>
                <a:lnTo>
                  <a:pt x="1782757" y="485970"/>
                </a:lnTo>
                <a:cubicBezTo>
                  <a:pt x="1782757" y="555558"/>
                  <a:pt x="1726345" y="611970"/>
                  <a:pt x="1656757" y="611970"/>
                </a:cubicBezTo>
                <a:cubicBezTo>
                  <a:pt x="1587169" y="611970"/>
                  <a:pt x="1530757" y="555558"/>
                  <a:pt x="1530757" y="485970"/>
                </a:cubicBezTo>
                <a:lnTo>
                  <a:pt x="1530757" y="126002"/>
                </a:lnTo>
                <a:cubicBezTo>
                  <a:pt x="1530757" y="56414"/>
                  <a:pt x="1587169" y="2"/>
                  <a:pt x="1656757" y="2"/>
                </a:cubicBezTo>
                <a:close/>
                <a:moveTo>
                  <a:pt x="2277157" y="1"/>
                </a:moveTo>
                <a:cubicBezTo>
                  <a:pt x="2346745" y="1"/>
                  <a:pt x="2403157" y="56413"/>
                  <a:pt x="2403157" y="126001"/>
                </a:cubicBezTo>
                <a:lnTo>
                  <a:pt x="2403157" y="485969"/>
                </a:lnTo>
                <a:cubicBezTo>
                  <a:pt x="2403157" y="555557"/>
                  <a:pt x="2346745" y="611969"/>
                  <a:pt x="2277157" y="611969"/>
                </a:cubicBezTo>
                <a:cubicBezTo>
                  <a:pt x="2207569" y="611969"/>
                  <a:pt x="2151157" y="555557"/>
                  <a:pt x="2151157" y="485969"/>
                </a:cubicBezTo>
                <a:lnTo>
                  <a:pt x="2151157" y="126001"/>
                </a:lnTo>
                <a:cubicBezTo>
                  <a:pt x="2151157" y="56413"/>
                  <a:pt x="2207569" y="1"/>
                  <a:pt x="2277157" y="1"/>
                </a:cubicBezTo>
                <a:close/>
                <a:moveTo>
                  <a:pt x="2897557" y="0"/>
                </a:moveTo>
                <a:cubicBezTo>
                  <a:pt x="2967145" y="0"/>
                  <a:pt x="3023557" y="56412"/>
                  <a:pt x="3023557" y="126000"/>
                </a:cubicBezTo>
                <a:lnTo>
                  <a:pt x="3023557" y="485968"/>
                </a:lnTo>
                <a:cubicBezTo>
                  <a:pt x="3023557" y="555556"/>
                  <a:pt x="2967145" y="611968"/>
                  <a:pt x="2897557" y="611968"/>
                </a:cubicBezTo>
                <a:cubicBezTo>
                  <a:pt x="2827969" y="611968"/>
                  <a:pt x="2771557" y="555556"/>
                  <a:pt x="2771557" y="485968"/>
                </a:cubicBezTo>
                <a:lnTo>
                  <a:pt x="2771557" y="126000"/>
                </a:lnTo>
                <a:cubicBezTo>
                  <a:pt x="2771557" y="56412"/>
                  <a:pt x="2827969" y="0"/>
                  <a:pt x="2897557"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77" name="Google Shape;277;p6"/>
          <p:cNvSpPr txBox="1"/>
          <p:nvPr/>
        </p:nvSpPr>
        <p:spPr>
          <a:xfrm>
            <a:off x="3808860" y="2976462"/>
            <a:ext cx="3913886" cy="30670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400">
                <a:solidFill>
                  <a:schemeClr val="lt1"/>
                </a:solidFill>
                <a:latin typeface="Arial"/>
                <a:ea typeface="Arial"/>
                <a:cs typeface="Arial"/>
                <a:sym typeface="Arial"/>
              </a:rPr>
              <a:t>Low cost</a:t>
            </a:r>
            <a:endParaRPr/>
          </a:p>
        </p:txBody>
      </p:sp>
      <p:sp>
        <p:nvSpPr>
          <p:cNvPr id="278" name="Google Shape;278;p6"/>
          <p:cNvSpPr txBox="1"/>
          <p:nvPr/>
        </p:nvSpPr>
        <p:spPr>
          <a:xfrm>
            <a:off x="3808861" y="2501481"/>
            <a:ext cx="3541119" cy="30670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400">
                <a:solidFill>
                  <a:schemeClr val="lt1"/>
                </a:solidFill>
                <a:latin typeface="Arial"/>
                <a:ea typeface="Arial"/>
                <a:cs typeface="Arial"/>
                <a:sym typeface="Arial"/>
              </a:rPr>
              <a:t>Challenging</a:t>
            </a:r>
            <a:endParaRPr/>
          </a:p>
        </p:txBody>
      </p:sp>
      <p:sp>
        <p:nvSpPr>
          <p:cNvPr id="279" name="Google Shape;279;p6"/>
          <p:cNvSpPr txBox="1"/>
          <p:nvPr/>
        </p:nvSpPr>
        <p:spPr>
          <a:xfrm>
            <a:off x="3808861" y="1994060"/>
            <a:ext cx="3168352" cy="30670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400">
                <a:solidFill>
                  <a:schemeClr val="lt1"/>
                </a:solidFill>
                <a:latin typeface="Arial"/>
                <a:ea typeface="Arial"/>
                <a:cs typeface="Arial"/>
                <a:sym typeface="Arial"/>
              </a:rPr>
              <a:t>Ecologic </a:t>
            </a:r>
            <a:endParaRPr/>
          </a:p>
        </p:txBody>
      </p:sp>
      <p:sp>
        <p:nvSpPr>
          <p:cNvPr id="280" name="Google Shape;280;p6"/>
          <p:cNvSpPr txBox="1"/>
          <p:nvPr/>
        </p:nvSpPr>
        <p:spPr>
          <a:xfrm>
            <a:off x="3808860" y="1478688"/>
            <a:ext cx="2795585" cy="306705"/>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r>
              <a:rPr lang="en-US" sz="1400">
                <a:solidFill>
                  <a:schemeClr val="lt1"/>
                </a:solidFill>
                <a:latin typeface="Arial"/>
                <a:ea typeface="Arial"/>
                <a:cs typeface="Arial"/>
                <a:sym typeface="Arial"/>
              </a:rPr>
              <a:t>Easy to Use</a:t>
            </a:r>
            <a:endParaRPr/>
          </a:p>
        </p:txBody>
      </p:sp>
      <p:pic>
        <p:nvPicPr>
          <p:cNvPr descr="RVM" id="281" name="Google Shape;281;p6"/>
          <p:cNvPicPr preferRelativeResize="0"/>
          <p:nvPr>
            <p:ph idx="3" type="pic"/>
          </p:nvPr>
        </p:nvPicPr>
        <p:blipFill rotWithShape="1">
          <a:blip r:embed="rId3">
            <a:alphaModFix/>
          </a:blip>
          <a:srcRect b="0" l="0" r="9388" t="11748"/>
          <a:stretch/>
        </p:blipFill>
        <p:spPr>
          <a:xfrm>
            <a:off x="539553" y="1141209"/>
            <a:ext cx="3456384" cy="3225648"/>
          </a:xfrm>
          <a:prstGeom prst="rect">
            <a:avLst/>
          </a:prstGeom>
          <a:solidFill>
            <a:srgbClr val="F2F2F2"/>
          </a:solidFill>
          <a:ln>
            <a:noFill/>
          </a:ln>
        </p:spPr>
      </p:pic>
      <p:sp>
        <p:nvSpPr>
          <p:cNvPr id="282" name="Google Shape;282;p6"/>
          <p:cNvSpPr/>
          <p:nvPr/>
        </p:nvSpPr>
        <p:spPr>
          <a:xfrm rot="10800000">
            <a:off x="8195304" y="2950661"/>
            <a:ext cx="217507" cy="353911"/>
          </a:xfrm>
          <a:custGeom>
            <a:rect b="b" l="l" r="r" t="t"/>
            <a:pathLst>
              <a:path extrusionOk="0" h="7138182" w="3636337">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283" name="Google Shape;283;p6"/>
          <p:cNvSpPr txBox="1"/>
          <p:nvPr/>
        </p:nvSpPr>
        <p:spPr>
          <a:xfrm>
            <a:off x="8608685" y="4600126"/>
            <a:ext cx="3181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6</a:t>
            </a:r>
            <a:endParaRPr b="1" sz="1800">
              <a:solidFill>
                <a:schemeClr val="accen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7"/>
          <p:cNvSpPr txBox="1"/>
          <p:nvPr/>
        </p:nvSpPr>
        <p:spPr>
          <a:xfrm>
            <a:off x="3856894" y="2599303"/>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B</a:t>
            </a:r>
            <a:endParaRPr b="1" sz="3600">
              <a:solidFill>
                <a:schemeClr val="lt1"/>
              </a:solidFill>
              <a:latin typeface="Arial"/>
              <a:ea typeface="Arial"/>
              <a:cs typeface="Arial"/>
              <a:sym typeface="Arial"/>
            </a:endParaRPr>
          </a:p>
        </p:txBody>
      </p:sp>
      <p:sp>
        <p:nvSpPr>
          <p:cNvPr id="290" name="Google Shape;290;p7"/>
          <p:cNvSpPr/>
          <p:nvPr/>
        </p:nvSpPr>
        <p:spPr>
          <a:xfrm rot="8100000">
            <a:off x="3369335" y="2504575"/>
            <a:ext cx="835784" cy="835784"/>
          </a:xfrm>
          <a:custGeom>
            <a:rect b="b" l="l" r="r" t="t"/>
            <a:pathLst>
              <a:path extrusionOk="0" h="835784" w="835784">
                <a:moveTo>
                  <a:pt x="0" y="704196"/>
                </a:moveTo>
                <a:lnTo>
                  <a:pt x="704196" y="0"/>
                </a:lnTo>
                <a:lnTo>
                  <a:pt x="723229" y="0"/>
                </a:lnTo>
                <a:cubicBezTo>
                  <a:pt x="785391" y="0"/>
                  <a:pt x="835784" y="50393"/>
                  <a:pt x="835784" y="112555"/>
                </a:cubicBezTo>
                <a:lnTo>
                  <a:pt x="835784" y="723229"/>
                </a:lnTo>
                <a:cubicBezTo>
                  <a:pt x="835784" y="785391"/>
                  <a:pt x="785391" y="835784"/>
                  <a:pt x="723229" y="835784"/>
                </a:cubicBezTo>
                <a:lnTo>
                  <a:pt x="112555" y="835784"/>
                </a:lnTo>
                <a:cubicBezTo>
                  <a:pt x="50393" y="835784"/>
                  <a:pt x="0" y="785391"/>
                  <a:pt x="0" y="723229"/>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291" name="Google Shape;291;p7"/>
          <p:cNvSpPr txBox="1"/>
          <p:nvPr/>
        </p:nvSpPr>
        <p:spPr>
          <a:xfrm>
            <a:off x="435169" y="636942"/>
            <a:ext cx="555188" cy="646331"/>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3600">
                <a:solidFill>
                  <a:schemeClr val="lt1"/>
                </a:solidFill>
                <a:latin typeface="Arial"/>
                <a:ea typeface="Arial"/>
                <a:cs typeface="Arial"/>
                <a:sym typeface="Arial"/>
              </a:rPr>
              <a:t>A</a:t>
            </a:r>
            <a:endParaRPr b="1" sz="3600">
              <a:solidFill>
                <a:schemeClr val="lt1"/>
              </a:solidFill>
              <a:latin typeface="Arial"/>
              <a:ea typeface="Arial"/>
              <a:cs typeface="Arial"/>
              <a:sym typeface="Arial"/>
            </a:endParaRPr>
          </a:p>
        </p:txBody>
      </p:sp>
      <p:sp>
        <p:nvSpPr>
          <p:cNvPr id="292" name="Google Shape;292;p7"/>
          <p:cNvSpPr/>
          <p:nvPr/>
        </p:nvSpPr>
        <p:spPr>
          <a:xfrm>
            <a:off x="712763" y="1048256"/>
            <a:ext cx="7027589" cy="23069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 Collecting data .</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 Execute our object detection model.</a:t>
            </a:r>
            <a:endParaRPr sz="1600">
              <a:solidFill>
                <a:schemeClr val="dk1"/>
              </a:solidFill>
              <a:latin typeface="Arial"/>
              <a:ea typeface="Arial"/>
              <a:cs typeface="Arial"/>
              <a:sym typeface="Arial"/>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-Recognition and classification of inputs using Deep Learning algorithms .</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-Implementation of facial recognition algorithm . </a:t>
            </a:r>
            <a:endParaRPr/>
          </a:p>
          <a:p>
            <a:pPr indent="0" lvl="0" marL="0" marR="0" rtl="0" algn="l">
              <a:spcBef>
                <a:spcPts val="0"/>
              </a:spcBef>
              <a:spcAft>
                <a:spcPts val="0"/>
              </a:spcAft>
              <a:buNone/>
            </a:pPr>
            <a:r>
              <a:t/>
            </a:r>
            <a:endParaRPr sz="16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Arial"/>
                <a:ea typeface="Arial"/>
                <a:cs typeface="Arial"/>
                <a:sym typeface="Arial"/>
              </a:rPr>
              <a:t>-Extraction and processing of the data collected from the machine . </a:t>
            </a:r>
            <a:endParaRPr sz="1600">
              <a:solidFill>
                <a:schemeClr val="dk1"/>
              </a:solidFill>
              <a:latin typeface="Arial"/>
              <a:ea typeface="Arial"/>
              <a:cs typeface="Arial"/>
              <a:sym typeface="Arial"/>
            </a:endParaRPr>
          </a:p>
        </p:txBody>
      </p:sp>
      <p:sp>
        <p:nvSpPr>
          <p:cNvPr id="293" name="Google Shape;293;p7"/>
          <p:cNvSpPr txBox="1"/>
          <p:nvPr/>
        </p:nvSpPr>
        <p:spPr>
          <a:xfrm>
            <a:off x="8676456" y="4659982"/>
            <a:ext cx="31819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7</a:t>
            </a:r>
            <a:endParaRPr b="1" sz="1800">
              <a:solidFill>
                <a:schemeClr val="accent1"/>
              </a:solidFill>
              <a:latin typeface="Arial"/>
              <a:ea typeface="Arial"/>
              <a:cs typeface="Arial"/>
              <a:sym typeface="Arial"/>
            </a:endParaRPr>
          </a:p>
        </p:txBody>
      </p:sp>
      <p:pic>
        <p:nvPicPr>
          <p:cNvPr descr="depositphotos_159648554-stock-illustration-face-scanner-icon" id="294" name="Google Shape;294;p7"/>
          <p:cNvPicPr preferRelativeResize="0"/>
          <p:nvPr/>
        </p:nvPicPr>
        <p:blipFill rotWithShape="1">
          <a:blip r:embed="rId3">
            <a:alphaModFix/>
          </a:blip>
          <a:srcRect b="0" l="0" r="0" t="0"/>
          <a:stretch/>
        </p:blipFill>
        <p:spPr>
          <a:xfrm>
            <a:off x="7696835" y="2136775"/>
            <a:ext cx="1036320" cy="1036320"/>
          </a:xfrm>
          <a:prstGeom prst="rect">
            <a:avLst/>
          </a:prstGeom>
          <a:noFill/>
          <a:ln>
            <a:noFill/>
          </a:ln>
        </p:spPr>
      </p:pic>
      <p:pic>
        <p:nvPicPr>
          <p:cNvPr descr="data" id="295" name="Google Shape;295;p7"/>
          <p:cNvPicPr preferRelativeResize="0"/>
          <p:nvPr>
            <p:ph idx="2" type="pic"/>
          </p:nvPr>
        </p:nvPicPr>
        <p:blipFill rotWithShape="1">
          <a:blip r:embed="rId4">
            <a:alphaModFix/>
          </a:blip>
          <a:srcRect b="0" l="0" r="0" t="0"/>
          <a:stretch/>
        </p:blipFill>
        <p:spPr>
          <a:xfrm>
            <a:off x="4790440" y="636905"/>
            <a:ext cx="1494790" cy="1091565"/>
          </a:xfrm>
          <a:prstGeom prst="rect">
            <a:avLst/>
          </a:prstGeom>
          <a:solidFill>
            <a:srgbClr val="F2F2F2"/>
          </a:solidFill>
          <a:ln>
            <a:noFill/>
          </a:ln>
        </p:spPr>
      </p:pic>
      <p:sp>
        <p:nvSpPr>
          <p:cNvPr id="296" name="Google Shape;296;p7"/>
          <p:cNvSpPr/>
          <p:nvPr/>
        </p:nvSpPr>
        <p:spPr>
          <a:xfrm>
            <a:off x="0" y="123478"/>
            <a:ext cx="9144000" cy="57606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4"/>
              </a:buClr>
              <a:buSzPts val="3600"/>
              <a:buFont typeface="Arial"/>
              <a:buNone/>
            </a:pPr>
            <a:r>
              <a:rPr b="0" lang="en-US" sz="3600">
                <a:solidFill>
                  <a:schemeClr val="accent4"/>
                </a:solidFill>
                <a:latin typeface="Arial"/>
                <a:ea typeface="Arial"/>
                <a:cs typeface="Arial"/>
                <a:sym typeface="Arial"/>
              </a:rPr>
              <a:t>What can it do ?</a:t>
            </a:r>
            <a:endParaRPr/>
          </a:p>
        </p:txBody>
      </p:sp>
      <p:pic>
        <p:nvPicPr>
          <p:cNvPr id="297" name="Google Shape;297;p7"/>
          <p:cNvPicPr preferRelativeResize="0"/>
          <p:nvPr>
            <p:ph idx="3" type="pic"/>
          </p:nvPr>
        </p:nvPicPr>
        <p:blipFill rotWithShape="1">
          <a:blip r:embed="rId5">
            <a:alphaModFix/>
          </a:blip>
          <a:srcRect b="0" l="0" r="0" t="0"/>
          <a:stretch/>
        </p:blipFill>
        <p:spPr>
          <a:xfrm>
            <a:off x="3996055" y="3629660"/>
            <a:ext cx="1583690" cy="1207770"/>
          </a:xfrm>
          <a:prstGeom prst="rect">
            <a:avLst/>
          </a:prstGeom>
          <a:solidFill>
            <a:srgbClr val="F2F2F2"/>
          </a:solid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8"/>
          <p:cNvSpPr txBox="1"/>
          <p:nvPr>
            <p:ph idx="1" type="body"/>
          </p:nvPr>
        </p:nvSpPr>
        <p:spPr>
          <a:xfrm>
            <a:off x="0" y="123478"/>
            <a:ext cx="9144000" cy="576064"/>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accent4"/>
              </a:buClr>
              <a:buSzPts val="3600"/>
              <a:buNone/>
            </a:pPr>
            <a:r>
              <a:rPr lang="en-US">
                <a:solidFill>
                  <a:schemeClr val="accent4"/>
                </a:solidFill>
              </a:rPr>
              <a:t>What can data do ?</a:t>
            </a:r>
            <a:endParaRPr/>
          </a:p>
        </p:txBody>
      </p:sp>
      <p:graphicFrame>
        <p:nvGraphicFramePr>
          <p:cNvPr id="303" name="Google Shape;303;p8"/>
          <p:cNvGraphicFramePr/>
          <p:nvPr/>
        </p:nvGraphicFramePr>
        <p:xfrm>
          <a:off x="515699" y="1316928"/>
          <a:ext cx="3000000" cy="3000000"/>
        </p:xfrm>
        <a:graphic>
          <a:graphicData uri="http://schemas.openxmlformats.org/drawingml/2006/table">
            <a:tbl>
              <a:tblPr bandRow="1" firstRow="1">
                <a:noFill/>
                <a:tableStyleId>{B6DE4C6E-3E33-4627-A7F8-7F0D4C57CBEB}</a:tableStyleId>
              </a:tblPr>
              <a:tblGrid>
                <a:gridCol w="216000"/>
                <a:gridCol w="1456250"/>
                <a:gridCol w="216000"/>
              </a:tblGrid>
              <a:tr h="6975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accent3"/>
                        </a:buClr>
                        <a:buSzPts val="2000"/>
                        <a:buFont typeface="Arial"/>
                        <a:buNone/>
                      </a:pPr>
                      <a:r>
                        <a:rPr b="1" lang="en-US" sz="2000" u="none" cap="none" strike="noStrike">
                          <a:solidFill>
                            <a:schemeClr val="accent3"/>
                          </a:solidFill>
                          <a:latin typeface="Arial"/>
                          <a:ea typeface="Arial"/>
                          <a:cs typeface="Arial"/>
                          <a:sym typeface="Arial"/>
                        </a:rPr>
                        <a:t>Profiling</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chemeClr val="accent3"/>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7025">
                <a:tc>
                  <a:txBody>
                    <a:bodyPr/>
                    <a:lstStyle/>
                    <a:p>
                      <a:pPr indent="0" lvl="0" marL="0" marR="0" rtl="0" algn="l">
                        <a:spcBef>
                          <a:spcPts val="0"/>
                        </a:spcBef>
                        <a:spcAft>
                          <a:spcPts val="0"/>
                        </a:spcAft>
                        <a:buNone/>
                      </a:pPr>
                      <a:r>
                        <a:t/>
                      </a:r>
                      <a:endParaRPr b="1" sz="1400" u="none" cap="none" strike="noStrike">
                        <a:solidFill>
                          <a:schemeClr val="lt1"/>
                        </a:solidFill>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u="none" cap="none" strike="noStrike">
                          <a:solidFill>
                            <a:schemeClr val="lt1"/>
                          </a:solidFill>
                          <a:latin typeface="Arial"/>
                          <a:ea typeface="Arial"/>
                          <a:cs typeface="Arial"/>
                          <a:sym typeface="Arial"/>
                        </a:rPr>
                        <a:t>Key players of market</a:t>
                      </a:r>
                      <a:endParaRPr b="1" sz="1400" u="none" cap="none" strike="noStrike">
                        <a:solidFill>
                          <a:schemeClr val="lt1"/>
                        </a:solidFill>
                        <a:latin typeface="Arial"/>
                        <a:ea typeface="Arial"/>
                        <a:cs typeface="Arial"/>
                        <a:sym typeface="Arial"/>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l">
                        <a:spcBef>
                          <a:spcPts val="0"/>
                        </a:spcBef>
                        <a:spcAft>
                          <a:spcPts val="0"/>
                        </a:spcAft>
                        <a:buNone/>
                      </a:pPr>
                      <a:r>
                        <a:t/>
                      </a:r>
                      <a:endParaRPr b="1" sz="1400" u="none" cap="none" strike="noStrike">
                        <a:solidFill>
                          <a:schemeClr val="lt1"/>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3470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SFBT</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70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Sabrine </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70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Safia</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70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70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lt1"/>
                    </a:solidFill>
                  </a:tcPr>
                </a:tc>
              </a:tr>
              <a:tr h="539025">
                <a:tc gridSpan="3">
                  <a:txBody>
                    <a:bodyPr/>
                    <a:lstStyle/>
                    <a:p>
                      <a:pPr indent="0" lvl="0" marL="0" marR="0" rtl="0" algn="ctr">
                        <a:lnSpc>
                          <a:spcPct val="100000"/>
                        </a:lnSpc>
                        <a:spcBef>
                          <a:spcPts val="0"/>
                        </a:spcBef>
                        <a:spcAft>
                          <a:spcPts val="0"/>
                        </a:spcAft>
                        <a:buClr>
                          <a:schemeClr val="lt1"/>
                        </a:buClr>
                        <a:buSzPts val="1400"/>
                        <a:buFont typeface="Arial"/>
                        <a:buNone/>
                      </a:pPr>
                      <a:r>
                        <a:rPr b="1" lang="en-US" sz="1400" u="none" cap="none" strike="noStrike">
                          <a:solidFill>
                            <a:schemeClr val="lt1"/>
                          </a:solidFill>
                          <a:latin typeface="Arial"/>
                          <a:ea typeface="Arial"/>
                          <a:cs typeface="Arial"/>
                          <a:sym typeface="Arial"/>
                        </a:rPr>
                        <a:t>Data interpreted</a:t>
                      </a:r>
                      <a:endParaRPr b="1" sz="1400" u="none" cap="none" strike="noStrike">
                        <a:solidFill>
                          <a:schemeClr val="lt1"/>
                        </a:solidFill>
                        <a:latin typeface="Arial"/>
                        <a:ea typeface="Arial"/>
                        <a:cs typeface="Arial"/>
                        <a:sym typeface="Arial"/>
                      </a:endParaRPr>
                    </a:p>
                  </a:txBody>
                  <a:tcPr marT="47125" marB="47125" marR="94250" marL="94250"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accent3"/>
                    </a:solidFill>
                  </a:tcPr>
                </a:tc>
                <a:tc hMerge="1"/>
                <a:tc hMerge="1"/>
              </a:tr>
            </a:tbl>
          </a:graphicData>
        </a:graphic>
      </p:graphicFrame>
      <p:sp>
        <p:nvSpPr>
          <p:cNvPr id="304" name="Google Shape;304;p8"/>
          <p:cNvSpPr/>
          <p:nvPr/>
        </p:nvSpPr>
        <p:spPr>
          <a:xfrm>
            <a:off x="7487861" y="1995167"/>
            <a:ext cx="405329" cy="408714"/>
          </a:xfrm>
          <a:custGeom>
            <a:rect b="b" l="l" r="r" t="t"/>
            <a:pathLst>
              <a:path extrusionOk="0" h="1665940" w="1652142">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05" name="Google Shape;305;p8"/>
          <p:cNvSpPr txBox="1"/>
          <p:nvPr/>
        </p:nvSpPr>
        <p:spPr>
          <a:xfrm>
            <a:off x="6862433" y="2547897"/>
            <a:ext cx="1656184" cy="156966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Arial"/>
                <a:ea typeface="Arial"/>
                <a:cs typeface="Arial"/>
                <a:sym typeface="Arial"/>
              </a:rPr>
              <a:t>Easy to change colors, photos and Text. You can simply impress your audience and add a unique zing and appeal to your Presentations. </a:t>
            </a:r>
            <a:endParaRPr/>
          </a:p>
        </p:txBody>
      </p:sp>
      <p:graphicFrame>
        <p:nvGraphicFramePr>
          <p:cNvPr id="306" name="Google Shape;306;p8"/>
          <p:cNvGraphicFramePr/>
          <p:nvPr/>
        </p:nvGraphicFramePr>
        <p:xfrm>
          <a:off x="2592070" y="1316990"/>
          <a:ext cx="3000000" cy="3000000"/>
        </p:xfrm>
        <a:graphic>
          <a:graphicData uri="http://schemas.openxmlformats.org/drawingml/2006/table">
            <a:tbl>
              <a:tblPr bandRow="1" firstRow="1">
                <a:noFill/>
                <a:tableStyleId>{B6DE4C6E-3E33-4627-A7F8-7F0D4C57CBEB}</a:tableStyleId>
              </a:tblPr>
              <a:tblGrid>
                <a:gridCol w="213900"/>
                <a:gridCol w="1471925"/>
                <a:gridCol w="213900"/>
              </a:tblGrid>
              <a:tr h="688350">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accent1"/>
                        </a:buClr>
                        <a:buSzPts val="2000"/>
                        <a:buFont typeface="Arial"/>
                        <a:buNone/>
                      </a:pPr>
                      <a:r>
                        <a:rPr b="1" lang="en-US" sz="2000" u="none" cap="none" strike="noStrike">
                          <a:solidFill>
                            <a:schemeClr val="accent1"/>
                          </a:solidFill>
                          <a:latin typeface="Arial"/>
                          <a:ea typeface="Arial"/>
                          <a:cs typeface="Arial"/>
                          <a:sym typeface="Arial"/>
                        </a:rPr>
                        <a:t>Insights</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459750">
                <a:tc>
                  <a:txBody>
                    <a:bodyPr/>
                    <a:lstStyle/>
                    <a:p>
                      <a:pPr indent="0" lvl="0" marL="0" marR="0" rtl="0" algn="l">
                        <a:spcBef>
                          <a:spcPts val="0"/>
                        </a:spcBef>
                        <a:spcAft>
                          <a:spcPts val="0"/>
                        </a:spcAft>
                        <a:buNone/>
                      </a:pPr>
                      <a:r>
                        <a:t/>
                      </a:r>
                      <a:endParaRPr b="1" sz="1400" u="none" cap="none" strike="noStrike">
                        <a:solidFill>
                          <a:schemeClr val="lt1"/>
                        </a:solidFill>
                        <a:latin typeface="Arial"/>
                        <a:ea typeface="Arial"/>
                        <a:cs typeface="Arial"/>
                        <a:sym typeface="Arial"/>
                      </a:endParaRPr>
                    </a:p>
                  </a:txBody>
                  <a:tcPr marT="47125" marB="47125" marR="94250" marL="94250">
                    <a:lnL cap="flat" cmpd="sng" w="127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chemeClr val="lt1"/>
                        </a:buClr>
                        <a:buSzPts val="1200"/>
                        <a:buFont typeface="Arial"/>
                        <a:buNone/>
                      </a:pPr>
                      <a:r>
                        <a:rPr b="1" lang="en-US" sz="1200" u="none" cap="none" strike="noStrike">
                          <a:solidFill>
                            <a:schemeClr val="lt1"/>
                          </a:solidFill>
                          <a:latin typeface="Arial"/>
                          <a:ea typeface="Arial"/>
                          <a:cs typeface="Arial"/>
                          <a:sym typeface="Arial"/>
                        </a:rPr>
                        <a:t>Factors affecting market</a:t>
                      </a:r>
                      <a:endParaRPr b="1" sz="1200" u="none" cap="none" strike="noStrike">
                        <a:solidFill>
                          <a:schemeClr val="lt1"/>
                        </a:solidFill>
                        <a:latin typeface="Arial"/>
                        <a:ea typeface="Arial"/>
                        <a:cs typeface="Arial"/>
                        <a:sym typeface="Arial"/>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c>
                  <a:txBody>
                    <a:bodyPr/>
                    <a:lstStyle/>
                    <a:p>
                      <a:pPr indent="0" lvl="0" marL="0" marR="0" rtl="0" algn="l">
                        <a:spcBef>
                          <a:spcPts val="0"/>
                        </a:spcBef>
                        <a:spcAft>
                          <a:spcPts val="0"/>
                        </a:spcAft>
                        <a:buNone/>
                      </a:pPr>
                      <a:r>
                        <a:t/>
                      </a:r>
                      <a:endParaRPr b="1" sz="1400" u="none" cap="none" strike="noStrike">
                        <a:solidFill>
                          <a:schemeClr val="lt1"/>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1"/>
                    </a:solidFill>
                  </a:tcPr>
                </a:tc>
              </a:tr>
              <a:tr h="34227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Raw material Price</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2900">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Users tendencies</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227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Marketing</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459750">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Citizen awareness</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2900">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200"/>
                        <a:buFont typeface="Arial"/>
                        <a:buNone/>
                      </a:pPr>
                      <a:r>
                        <a:t/>
                      </a:r>
                      <a:endParaRPr sz="1200" u="none" cap="none" strike="noStrike">
                        <a:solidFill>
                          <a:srgbClr val="3F3F3F"/>
                        </a:solidFill>
                        <a:latin typeface="Arial"/>
                        <a:ea typeface="Arial"/>
                        <a:cs typeface="Arial"/>
                        <a:sym typeface="Arial"/>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lt1"/>
                    </a:solidFill>
                  </a:tcPr>
                </a:tc>
              </a:tr>
              <a:tr h="531500">
                <a:tc gridSpan="3">
                  <a:txBody>
                    <a:bodyPr/>
                    <a:lstStyle/>
                    <a:p>
                      <a:pPr indent="0" lvl="0" marL="0" marR="0" rtl="0" algn="ctr">
                        <a:lnSpc>
                          <a:spcPct val="100000"/>
                        </a:lnSpc>
                        <a:spcBef>
                          <a:spcPts val="0"/>
                        </a:spcBef>
                        <a:spcAft>
                          <a:spcPts val="0"/>
                        </a:spcAft>
                        <a:buClr>
                          <a:schemeClr val="lt1"/>
                        </a:buClr>
                        <a:buSzPts val="1400"/>
                        <a:buFont typeface="Arial"/>
                        <a:buNone/>
                      </a:pPr>
                      <a:r>
                        <a:rPr b="1" lang="en-US" sz="1400" u="none" cap="none" strike="noStrike">
                          <a:solidFill>
                            <a:schemeClr val="lt1"/>
                          </a:solidFill>
                          <a:latin typeface="Arial"/>
                          <a:ea typeface="Arial"/>
                          <a:cs typeface="Arial"/>
                          <a:sym typeface="Arial"/>
                        </a:rPr>
                        <a:t>Stats and visuals</a:t>
                      </a:r>
                      <a:endParaRPr b="1" sz="1400" u="none" cap="none" strike="noStrike">
                        <a:solidFill>
                          <a:schemeClr val="lt1"/>
                        </a:solidFill>
                        <a:latin typeface="Arial"/>
                        <a:ea typeface="Arial"/>
                        <a:cs typeface="Arial"/>
                        <a:sym typeface="Arial"/>
                      </a:endParaRPr>
                    </a:p>
                  </a:txBody>
                  <a:tcPr marT="47125" marB="47125" marR="94250" marL="942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accent1"/>
                    </a:solidFill>
                  </a:tcPr>
                </a:tc>
                <a:tc hMerge="1"/>
                <a:tc hMerge="1"/>
              </a:tr>
            </a:tbl>
          </a:graphicData>
        </a:graphic>
      </p:graphicFrame>
      <p:graphicFrame>
        <p:nvGraphicFramePr>
          <p:cNvPr id="307" name="Google Shape;307;p8"/>
          <p:cNvGraphicFramePr/>
          <p:nvPr/>
        </p:nvGraphicFramePr>
        <p:xfrm>
          <a:off x="4668917" y="1316928"/>
          <a:ext cx="3000000" cy="3000000"/>
        </p:xfrm>
        <a:graphic>
          <a:graphicData uri="http://schemas.openxmlformats.org/drawingml/2006/table">
            <a:tbl>
              <a:tblPr bandRow="1" firstRow="1">
                <a:noFill/>
                <a:tableStyleId>{B6DE4C6E-3E33-4627-A7F8-7F0D4C57CBEB}</a:tableStyleId>
              </a:tblPr>
              <a:tblGrid>
                <a:gridCol w="216000"/>
                <a:gridCol w="1456250"/>
                <a:gridCol w="216000"/>
              </a:tblGrid>
              <a:tr h="6972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accent3"/>
                        </a:buClr>
                        <a:buSzPts val="2000"/>
                        <a:buFont typeface="Arial"/>
                        <a:buNone/>
                      </a:pPr>
                      <a:r>
                        <a:rPr b="1" lang="en-US" sz="2000" u="none" cap="none" strike="noStrike">
                          <a:solidFill>
                            <a:schemeClr val="accent3"/>
                          </a:solidFill>
                          <a:latin typeface="Arial"/>
                          <a:ea typeface="Arial"/>
                          <a:cs typeface="Arial"/>
                          <a:sym typeface="Arial"/>
                        </a:rPr>
                        <a:t>Tracking</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chemeClr val="accent3"/>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7025">
                <a:tc>
                  <a:txBody>
                    <a:bodyPr/>
                    <a:lstStyle/>
                    <a:p>
                      <a:pPr indent="0" lvl="0" marL="0" marR="0" rtl="0" algn="l">
                        <a:spcBef>
                          <a:spcPts val="0"/>
                        </a:spcBef>
                        <a:spcAft>
                          <a:spcPts val="0"/>
                        </a:spcAft>
                        <a:buNone/>
                      </a:pPr>
                      <a:r>
                        <a:t/>
                      </a:r>
                      <a:endParaRPr b="1" sz="1400" u="none" cap="none" strike="noStrike">
                        <a:solidFill>
                          <a:schemeClr val="lt1"/>
                        </a:solidFill>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u="none" cap="none" strike="noStrike">
                          <a:solidFill>
                            <a:schemeClr val="lt1"/>
                          </a:solidFill>
                          <a:latin typeface="Arial"/>
                          <a:ea typeface="Arial"/>
                          <a:cs typeface="Arial"/>
                          <a:sym typeface="Arial"/>
                        </a:rPr>
                        <a:t>Competition</a:t>
                      </a:r>
                      <a:endParaRPr/>
                    </a:p>
                    <a:p>
                      <a:pPr indent="0" lvl="0" marL="0" marR="0" rtl="0" algn="ctr">
                        <a:lnSpc>
                          <a:spcPct val="100000"/>
                        </a:lnSpc>
                        <a:spcBef>
                          <a:spcPts val="0"/>
                        </a:spcBef>
                        <a:spcAft>
                          <a:spcPts val="0"/>
                        </a:spcAft>
                        <a:buClr>
                          <a:schemeClr val="dk1"/>
                        </a:buClr>
                        <a:buSzPts val="1400"/>
                        <a:buFont typeface="Arial"/>
                        <a:buNone/>
                      </a:pPr>
                      <a:r>
                        <a:t/>
                      </a:r>
                      <a:endParaRPr b="1" sz="1400" u="none" cap="none" strike="noStrike">
                        <a:solidFill>
                          <a:schemeClr val="lt1"/>
                        </a:solidFill>
                        <a:latin typeface="Arial"/>
                        <a:ea typeface="Arial"/>
                        <a:cs typeface="Arial"/>
                        <a:sym typeface="Arial"/>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l">
                        <a:spcBef>
                          <a:spcPts val="0"/>
                        </a:spcBef>
                        <a:spcAft>
                          <a:spcPts val="0"/>
                        </a:spcAft>
                        <a:buNone/>
                      </a:pPr>
                      <a:r>
                        <a:t/>
                      </a:r>
                      <a:endParaRPr b="1" sz="1400" u="none" cap="none" strike="noStrike">
                        <a:solidFill>
                          <a:schemeClr val="lt1"/>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3470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Coca-cola</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70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Fanta</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70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Viva</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70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Sabrine</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470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Safia</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lt1"/>
                    </a:solidFill>
                  </a:tcPr>
                </a:tc>
              </a:tr>
              <a:tr h="539025">
                <a:tc gridSpan="3">
                  <a:txBody>
                    <a:bodyPr/>
                    <a:lstStyle/>
                    <a:p>
                      <a:pPr indent="0" lvl="0" marL="0" marR="0" rtl="0" algn="ctr">
                        <a:lnSpc>
                          <a:spcPct val="100000"/>
                        </a:lnSpc>
                        <a:spcBef>
                          <a:spcPts val="0"/>
                        </a:spcBef>
                        <a:spcAft>
                          <a:spcPts val="0"/>
                        </a:spcAft>
                        <a:buClr>
                          <a:schemeClr val="lt1"/>
                        </a:buClr>
                        <a:buSzPts val="1400"/>
                        <a:buFont typeface="Arial"/>
                        <a:buNone/>
                      </a:pPr>
                      <a:r>
                        <a:rPr b="1" lang="en-US" sz="1400" u="none" cap="none" strike="noStrike">
                          <a:solidFill>
                            <a:schemeClr val="lt1"/>
                          </a:solidFill>
                          <a:latin typeface="Arial"/>
                          <a:ea typeface="Arial"/>
                          <a:cs typeface="Arial"/>
                          <a:sym typeface="Arial"/>
                        </a:rPr>
                        <a:t>Modal prediction</a:t>
                      </a:r>
                      <a:endParaRPr/>
                    </a:p>
                  </a:txBody>
                  <a:tcPr marT="47125" marB="47125" marR="94250" marL="94250"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accent3"/>
                    </a:solidFill>
                  </a:tcPr>
                </a:tc>
                <a:tc hMerge="1"/>
                <a:tc hMerge="1"/>
              </a:tr>
            </a:tbl>
          </a:graphicData>
        </a:graphic>
      </p:graphicFrame>
      <p:graphicFrame>
        <p:nvGraphicFramePr>
          <p:cNvPr id="308" name="Google Shape;308;p8"/>
          <p:cNvGraphicFramePr/>
          <p:nvPr/>
        </p:nvGraphicFramePr>
        <p:xfrm>
          <a:off x="6948805" y="1300480"/>
          <a:ext cx="3000000" cy="3000000"/>
        </p:xfrm>
        <a:graphic>
          <a:graphicData uri="http://schemas.openxmlformats.org/drawingml/2006/table">
            <a:tbl>
              <a:tblPr bandRow="1" firstRow="1">
                <a:noFill/>
                <a:tableStyleId>{B6DE4C6E-3E33-4627-A7F8-7F0D4C57CBEB}</a:tableStyleId>
              </a:tblPr>
              <a:tblGrid>
                <a:gridCol w="215900"/>
                <a:gridCol w="1456050"/>
                <a:gridCol w="216525"/>
              </a:tblGrid>
              <a:tr h="67437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accent3"/>
                        </a:buClr>
                        <a:buSzPts val="2000"/>
                        <a:buFont typeface="Arial"/>
                        <a:buNone/>
                      </a:pPr>
                      <a:r>
                        <a:rPr b="1" lang="en-US" sz="2000" u="none" cap="none" strike="noStrike">
                          <a:solidFill>
                            <a:schemeClr val="accent3"/>
                          </a:solidFill>
                          <a:latin typeface="Arial"/>
                          <a:ea typeface="Arial"/>
                          <a:cs typeface="Arial"/>
                          <a:sym typeface="Arial"/>
                        </a:rPr>
                        <a:t>Classify</a:t>
                      </a:r>
                      <a:endParaRPr b="1" sz="2000" u="none" cap="none" strike="noStrike">
                        <a:solidFill>
                          <a:schemeClr val="accent3"/>
                        </a:solidFill>
                        <a:latin typeface="Arial"/>
                        <a:ea typeface="Arial"/>
                        <a:cs typeface="Arial"/>
                        <a:sym typeface="Arial"/>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chemeClr val="accent3"/>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520700">
                <a:tc>
                  <a:txBody>
                    <a:bodyPr/>
                    <a:lstStyle/>
                    <a:p>
                      <a:pPr indent="0" lvl="0" marL="0" marR="0" rtl="0" algn="l">
                        <a:spcBef>
                          <a:spcPts val="0"/>
                        </a:spcBef>
                        <a:spcAft>
                          <a:spcPts val="0"/>
                        </a:spcAft>
                        <a:buNone/>
                      </a:pPr>
                      <a:r>
                        <a:t/>
                      </a:r>
                      <a:endParaRPr b="1" sz="1400" u="none" cap="none" strike="noStrike">
                        <a:solidFill>
                          <a:schemeClr val="lt1"/>
                        </a:solidFill>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1" lang="en-US" sz="1400" u="none" cap="none" strike="noStrike">
                          <a:solidFill>
                            <a:schemeClr val="lt1"/>
                          </a:solidFill>
                          <a:latin typeface="Arial"/>
                          <a:ea typeface="Arial"/>
                          <a:cs typeface="Arial"/>
                          <a:sym typeface="Arial"/>
                        </a:rPr>
                        <a:t>End user's </a:t>
                      </a:r>
                      <a:endParaRPr/>
                    </a:p>
                    <a:p>
                      <a:pPr indent="0" lvl="0" marL="0" marR="0" rtl="0" algn="ctr">
                        <a:lnSpc>
                          <a:spcPct val="100000"/>
                        </a:lnSpc>
                        <a:spcBef>
                          <a:spcPts val="0"/>
                        </a:spcBef>
                        <a:spcAft>
                          <a:spcPts val="0"/>
                        </a:spcAft>
                        <a:buClr>
                          <a:schemeClr val="lt1"/>
                        </a:buClr>
                        <a:buSzPts val="1400"/>
                        <a:buFont typeface="Arial"/>
                        <a:buNone/>
                      </a:pPr>
                      <a:r>
                        <a:rPr b="1" lang="en-US" sz="1400" u="none" cap="none" strike="noStrike">
                          <a:solidFill>
                            <a:schemeClr val="lt1"/>
                          </a:solidFill>
                          <a:latin typeface="Arial"/>
                          <a:ea typeface="Arial"/>
                          <a:cs typeface="Arial"/>
                          <a:sym typeface="Arial"/>
                        </a:rPr>
                        <a:t>profiles</a:t>
                      </a:r>
                      <a:endParaRPr b="1" sz="1400" u="none" cap="none" strike="noStrike">
                        <a:solidFill>
                          <a:schemeClr val="lt1"/>
                        </a:solidFill>
                        <a:latin typeface="Arial"/>
                        <a:ea typeface="Arial"/>
                        <a:cs typeface="Arial"/>
                        <a:sym typeface="Arial"/>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c>
                  <a:txBody>
                    <a:bodyPr/>
                    <a:lstStyle/>
                    <a:p>
                      <a:pPr indent="0" lvl="0" marL="0" marR="0" rtl="0" algn="l">
                        <a:spcBef>
                          <a:spcPts val="0"/>
                        </a:spcBef>
                        <a:spcAft>
                          <a:spcPts val="0"/>
                        </a:spcAft>
                        <a:buNone/>
                      </a:pPr>
                      <a:r>
                        <a:t/>
                      </a:r>
                      <a:endParaRPr b="1" sz="1400" u="none" cap="none" strike="noStrike">
                        <a:solidFill>
                          <a:schemeClr val="lt1"/>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accent3"/>
                    </a:solidFill>
                  </a:tcPr>
                </a:tc>
              </a:tr>
              <a:tr h="33527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User consumption</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359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Age group</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459750">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Gender awareness</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359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Occupation</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r>
              <a:tr h="335925">
                <a:tc>
                  <a:txBody>
                    <a:bodyPr/>
                    <a:lstStyle/>
                    <a:p>
                      <a:pPr indent="0" lvl="0" marL="0" marR="0" rtl="0" algn="l">
                        <a:spcBef>
                          <a:spcPts val="0"/>
                        </a:spcBef>
                        <a:spcAft>
                          <a:spcPts val="0"/>
                        </a:spcAft>
                        <a:buNone/>
                      </a:pPr>
                      <a:r>
                        <a:t/>
                      </a:r>
                      <a:endParaRPr sz="1200" u="none" cap="none" strike="noStrike">
                        <a:latin typeface="Arial"/>
                        <a:ea typeface="Arial"/>
                        <a:cs typeface="Arial"/>
                        <a:sym typeface="Arial"/>
                      </a:endParaRPr>
                    </a:p>
                  </a:txBody>
                  <a:tcPr marT="47125" marB="47125" marR="94250" marL="94250">
                    <a:lnL cap="flat" cmpd="sng" w="12700">
                      <a:solidFill>
                        <a:schemeClr val="accent3"/>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3F3F3F"/>
                        </a:buClr>
                        <a:buSzPts val="1200"/>
                        <a:buFont typeface="Arial"/>
                        <a:buNone/>
                      </a:pPr>
                      <a:r>
                        <a:rPr lang="en-US" sz="1200" u="none" cap="none" strike="noStrike">
                          <a:solidFill>
                            <a:srgbClr val="3F3F3F"/>
                          </a:solidFill>
                          <a:latin typeface="Arial"/>
                          <a:ea typeface="Arial"/>
                          <a:cs typeface="Arial"/>
                          <a:sym typeface="Arial"/>
                        </a:rPr>
                        <a:t>Awards</a:t>
                      </a:r>
                      <a:endParaRPr/>
                    </a:p>
                  </a:txBody>
                  <a:tcPr marT="47125" marB="47125" marR="94250" marL="9425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sz="1200" u="none" cap="none" strike="noStrike">
                        <a:solidFill>
                          <a:srgbClr val="7F7F7F"/>
                        </a:solidFill>
                        <a:latin typeface="Arial"/>
                        <a:ea typeface="Arial"/>
                        <a:cs typeface="Arial"/>
                        <a:sym typeface="Arial"/>
                      </a:endParaRPr>
                    </a:p>
                  </a:txBody>
                  <a:tcPr marT="47125" marB="47125" marR="94250" marL="94250">
                    <a:lnL cap="flat" cmpd="sng" w="9525">
                      <a:solidFill>
                        <a:srgbClr val="000000">
                          <a:alpha val="0"/>
                        </a:srgbClr>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lt1"/>
                    </a:solidFill>
                  </a:tcPr>
                </a:tc>
              </a:tr>
              <a:tr h="521325">
                <a:tc gridSpan="3">
                  <a:txBody>
                    <a:bodyPr/>
                    <a:lstStyle/>
                    <a:p>
                      <a:pPr indent="0" lvl="0" marL="0" marR="0" rtl="0" algn="ctr">
                        <a:lnSpc>
                          <a:spcPct val="100000"/>
                        </a:lnSpc>
                        <a:spcBef>
                          <a:spcPts val="0"/>
                        </a:spcBef>
                        <a:spcAft>
                          <a:spcPts val="0"/>
                        </a:spcAft>
                        <a:buClr>
                          <a:schemeClr val="lt1"/>
                        </a:buClr>
                        <a:buSzPts val="1400"/>
                        <a:buFont typeface="Arial"/>
                        <a:buNone/>
                      </a:pPr>
                      <a:r>
                        <a:rPr b="1" lang="en-US" sz="1400" u="none" cap="none" strike="noStrike">
                          <a:solidFill>
                            <a:schemeClr val="lt1"/>
                          </a:solidFill>
                          <a:latin typeface="Arial"/>
                          <a:ea typeface="Arial"/>
                          <a:cs typeface="Arial"/>
                          <a:sym typeface="Arial"/>
                        </a:rPr>
                        <a:t>User interface</a:t>
                      </a:r>
                      <a:endParaRPr/>
                    </a:p>
                  </a:txBody>
                  <a:tcPr marT="47125" marB="47125" marR="94250" marL="94250" anchor="ctr">
                    <a:lnL cap="flat" cmpd="sng" w="12700">
                      <a:solidFill>
                        <a:schemeClr val="accent3"/>
                      </a:solidFill>
                      <a:prstDash val="solid"/>
                      <a:round/>
                      <a:headEnd len="sm" w="sm" type="none"/>
                      <a:tailEnd len="sm" w="sm" type="none"/>
                    </a:lnL>
                    <a:lnR cap="flat" cmpd="sng" w="12700">
                      <a:solidFill>
                        <a:schemeClr val="accent3"/>
                      </a:solidFill>
                      <a:prstDash val="solid"/>
                      <a:round/>
                      <a:headEnd len="sm" w="sm" type="none"/>
                      <a:tailEnd len="sm" w="sm" type="none"/>
                    </a:lnR>
                    <a:lnT cap="flat" cmpd="sng" w="12700">
                      <a:solidFill>
                        <a:schemeClr val="accent3"/>
                      </a:solidFill>
                      <a:prstDash val="solid"/>
                      <a:round/>
                      <a:headEnd len="sm" w="sm" type="none"/>
                      <a:tailEnd len="sm" w="sm" type="none"/>
                    </a:lnT>
                    <a:lnB cap="flat" cmpd="sng" w="12700">
                      <a:solidFill>
                        <a:schemeClr val="accent3"/>
                      </a:solidFill>
                      <a:prstDash val="solid"/>
                      <a:round/>
                      <a:headEnd len="sm" w="sm" type="none"/>
                      <a:tailEnd len="sm" w="sm" type="none"/>
                    </a:lnB>
                    <a:solidFill>
                      <a:schemeClr val="accent3"/>
                    </a:solidFill>
                  </a:tcPr>
                </a:tc>
                <a:tc hMerge="1"/>
                <a:tc hMerge="1"/>
              </a:tr>
            </a:tbl>
          </a:graphicData>
        </a:graphic>
      </p:graphicFrame>
      <p:sp>
        <p:nvSpPr>
          <p:cNvPr id="309" name="Google Shape;309;p8"/>
          <p:cNvSpPr txBox="1"/>
          <p:nvPr/>
        </p:nvSpPr>
        <p:spPr>
          <a:xfrm>
            <a:off x="8822135" y="4642243"/>
            <a:ext cx="3181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8</a:t>
            </a:r>
            <a:endParaRPr b="1" sz="1800">
              <a:solidFill>
                <a:schemeClr val="accent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9"/>
          <p:cNvSpPr/>
          <p:nvPr/>
        </p:nvSpPr>
        <p:spPr>
          <a:xfrm>
            <a:off x="0" y="2933055"/>
            <a:ext cx="9144000" cy="1368152"/>
          </a:xfrm>
          <a:prstGeom prst="rect">
            <a:avLst/>
          </a:prstGeom>
          <a:solidFill>
            <a:schemeClr val="accent3">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9"/>
          <p:cNvSpPr/>
          <p:nvPr/>
        </p:nvSpPr>
        <p:spPr>
          <a:xfrm>
            <a:off x="0" y="2933055"/>
            <a:ext cx="395536" cy="1368152"/>
          </a:xfrm>
          <a:prstGeom prst="rect">
            <a:avLst/>
          </a:prstGeom>
          <a:solidFill>
            <a:schemeClr val="accent2">
              <a:alpha val="6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9"/>
          <p:cNvSpPr txBox="1"/>
          <p:nvPr/>
        </p:nvSpPr>
        <p:spPr>
          <a:xfrm>
            <a:off x="1906270" y="3051175"/>
            <a:ext cx="6411595" cy="1132205"/>
          </a:xfrm>
          <a:prstGeom prst="rect">
            <a:avLst/>
          </a:prstGeom>
          <a:noFill/>
          <a:ln>
            <a:noFill/>
          </a:ln>
        </p:spPr>
        <p:txBody>
          <a:bodyPr anchorCtr="0" anchor="ctr" bIns="45700" lIns="91425" spcFirstLastPara="1" rIns="91425" wrap="square" tIns="45700">
            <a:noAutofit/>
          </a:bodyPr>
          <a:lstStyle/>
          <a:p>
            <a:pPr indent="0" lvl="0" marL="0" marR="0" rtl="0" algn="l">
              <a:lnSpc>
                <a:spcPct val="110000"/>
              </a:lnSpc>
              <a:spcBef>
                <a:spcPts val="0"/>
              </a:spcBef>
              <a:spcAft>
                <a:spcPts val="0"/>
              </a:spcAft>
              <a:buClr>
                <a:schemeClr val="lt1"/>
              </a:buClr>
              <a:buSzPts val="3600"/>
              <a:buFont typeface="Arial"/>
              <a:buNone/>
            </a:pPr>
            <a:r>
              <a:rPr b="1" lang="en-US" sz="3600">
                <a:solidFill>
                  <a:schemeClr val="lt1"/>
                </a:solidFill>
                <a:latin typeface="Arial"/>
                <a:ea typeface="Arial"/>
                <a:cs typeface="Arial"/>
                <a:sym typeface="Arial"/>
              </a:rPr>
              <a:t>Data Preprocessing</a:t>
            </a:r>
            <a:endParaRPr b="1" sz="3600">
              <a:solidFill>
                <a:schemeClr val="lt1"/>
              </a:solidFill>
              <a:latin typeface="Arial"/>
              <a:ea typeface="Arial"/>
              <a:cs typeface="Arial"/>
              <a:sym typeface="Arial"/>
            </a:endParaRPr>
          </a:p>
        </p:txBody>
      </p:sp>
      <p:sp>
        <p:nvSpPr>
          <p:cNvPr id="317" name="Google Shape;317;p9"/>
          <p:cNvSpPr/>
          <p:nvPr/>
        </p:nvSpPr>
        <p:spPr>
          <a:xfrm>
            <a:off x="0" y="799510"/>
            <a:ext cx="9144000" cy="36000"/>
          </a:xfrm>
          <a:prstGeom prst="rect">
            <a:avLst/>
          </a:prstGeom>
          <a:solidFill>
            <a:srgbClr val="64994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8" name="Google Shape;318;p9"/>
          <p:cNvSpPr/>
          <p:nvPr/>
        </p:nvSpPr>
        <p:spPr>
          <a:xfrm>
            <a:off x="6215074" y="64292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19" name="Google Shape;319;p9"/>
          <p:cNvSpPr txBox="1"/>
          <p:nvPr/>
        </p:nvSpPr>
        <p:spPr>
          <a:xfrm>
            <a:off x="-373380" y="282893"/>
            <a:ext cx="2117090" cy="52197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Introduction</a:t>
            </a:r>
            <a:endParaRPr b="1" sz="1400">
              <a:solidFill>
                <a:schemeClr val="accent4"/>
              </a:solidFill>
              <a:latin typeface="Arial"/>
              <a:ea typeface="Arial"/>
              <a:cs typeface="Arial"/>
              <a:sym typeface="Arial"/>
            </a:endParaRPr>
          </a:p>
          <a:p>
            <a:pPr indent="0" lvl="0" marL="0" marR="0" rtl="0" algn="ctr">
              <a:spcBef>
                <a:spcPts val="0"/>
              </a:spcBef>
              <a:spcAft>
                <a:spcPts val="0"/>
              </a:spcAft>
              <a:buNone/>
            </a:pPr>
            <a:r>
              <a:t/>
            </a:r>
            <a:endParaRPr b="1" sz="1400">
              <a:solidFill>
                <a:schemeClr val="accent4"/>
              </a:solidFill>
              <a:latin typeface="Arial"/>
              <a:ea typeface="Arial"/>
              <a:cs typeface="Arial"/>
              <a:sym typeface="Arial"/>
            </a:endParaRPr>
          </a:p>
        </p:txBody>
      </p:sp>
      <p:sp>
        <p:nvSpPr>
          <p:cNvPr id="320" name="Google Shape;320;p9"/>
          <p:cNvSpPr txBox="1"/>
          <p:nvPr/>
        </p:nvSpPr>
        <p:spPr>
          <a:xfrm>
            <a:off x="1214414" y="285734"/>
            <a:ext cx="2586355" cy="306705"/>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Data Preprocessing</a:t>
            </a:r>
            <a:endParaRPr b="1" sz="1400">
              <a:solidFill>
                <a:schemeClr val="accent4"/>
              </a:solidFill>
              <a:latin typeface="Arial"/>
              <a:ea typeface="Arial"/>
              <a:cs typeface="Arial"/>
              <a:sym typeface="Arial"/>
            </a:endParaRPr>
          </a:p>
        </p:txBody>
      </p:sp>
      <p:sp>
        <p:nvSpPr>
          <p:cNvPr id="321" name="Google Shape;321;p9"/>
          <p:cNvSpPr txBox="1"/>
          <p:nvPr/>
        </p:nvSpPr>
        <p:spPr>
          <a:xfrm>
            <a:off x="3571868" y="285734"/>
            <a:ext cx="1868170"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 Data Modeling</a:t>
            </a:r>
            <a:endParaRPr b="1" sz="1400">
              <a:solidFill>
                <a:schemeClr val="accent4"/>
              </a:solidFill>
              <a:latin typeface="Arial"/>
              <a:ea typeface="Arial"/>
              <a:cs typeface="Arial"/>
              <a:sym typeface="Arial"/>
            </a:endParaRPr>
          </a:p>
        </p:txBody>
      </p:sp>
      <p:sp>
        <p:nvSpPr>
          <p:cNvPr id="322" name="Google Shape;322;p9"/>
          <p:cNvSpPr txBox="1"/>
          <p:nvPr/>
        </p:nvSpPr>
        <p:spPr>
          <a:xfrm>
            <a:off x="5500694" y="285734"/>
            <a:ext cx="1701484" cy="307777"/>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Data Visualization</a:t>
            </a:r>
            <a:endParaRPr b="1" sz="1400">
              <a:solidFill>
                <a:schemeClr val="accent4"/>
              </a:solidFill>
              <a:latin typeface="Arial"/>
              <a:ea typeface="Arial"/>
              <a:cs typeface="Arial"/>
              <a:sym typeface="Arial"/>
            </a:endParaRPr>
          </a:p>
        </p:txBody>
      </p:sp>
      <p:sp>
        <p:nvSpPr>
          <p:cNvPr id="323" name="Google Shape;323;p9"/>
          <p:cNvSpPr/>
          <p:nvPr/>
        </p:nvSpPr>
        <p:spPr>
          <a:xfrm>
            <a:off x="7984947" y="65621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24" name="Google Shape;324;p9"/>
          <p:cNvSpPr txBox="1"/>
          <p:nvPr/>
        </p:nvSpPr>
        <p:spPr>
          <a:xfrm>
            <a:off x="7215206" y="142858"/>
            <a:ext cx="1799254" cy="523220"/>
          </a:xfrm>
          <a:prstGeom prst="rect">
            <a:avLst/>
          </a:prstGeom>
          <a:noFill/>
          <a:ln>
            <a:noFill/>
          </a:ln>
        </p:spPr>
        <p:txBody>
          <a:bodyPr anchorCtr="0" anchor="ctr" bIns="45700" lIns="91425" spcFirstLastPara="1" rIns="91425" wrap="square" tIns="45700">
            <a:spAutoFit/>
          </a:bodyPr>
          <a:lstStyle/>
          <a:p>
            <a:pPr indent="0" lvl="0" marL="0" marR="0" rtl="0" algn="ctr">
              <a:spcBef>
                <a:spcPts val="0"/>
              </a:spcBef>
              <a:spcAft>
                <a:spcPts val="0"/>
              </a:spcAft>
              <a:buNone/>
            </a:pPr>
            <a:r>
              <a:rPr b="1" lang="en-US" sz="1400">
                <a:solidFill>
                  <a:schemeClr val="accent4"/>
                </a:solidFill>
                <a:latin typeface="Arial"/>
                <a:ea typeface="Arial"/>
                <a:cs typeface="Arial"/>
                <a:sym typeface="Arial"/>
              </a:rPr>
              <a:t>Conclusion And Perspectives</a:t>
            </a:r>
            <a:endParaRPr b="1" sz="1400">
              <a:solidFill>
                <a:schemeClr val="accent4"/>
              </a:solidFill>
              <a:latin typeface="Arial"/>
              <a:ea typeface="Arial"/>
              <a:cs typeface="Arial"/>
              <a:sym typeface="Arial"/>
            </a:endParaRPr>
          </a:p>
        </p:txBody>
      </p:sp>
      <p:sp>
        <p:nvSpPr>
          <p:cNvPr id="325" name="Google Shape;325;p9"/>
          <p:cNvSpPr/>
          <p:nvPr/>
        </p:nvSpPr>
        <p:spPr>
          <a:xfrm>
            <a:off x="422988" y="658119"/>
            <a:ext cx="332753" cy="332753"/>
          </a:xfrm>
          <a:prstGeom prst="diamond">
            <a:avLst/>
          </a:prstGeom>
          <a:solidFill>
            <a:schemeClr val="l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26" name="Google Shape;326;p9"/>
          <p:cNvSpPr/>
          <p:nvPr/>
        </p:nvSpPr>
        <p:spPr>
          <a:xfrm>
            <a:off x="4286248" y="642924"/>
            <a:ext cx="332753" cy="332753"/>
          </a:xfrm>
          <a:prstGeom prst="diamond">
            <a:avLst/>
          </a:prstGeom>
          <a:solidFill>
            <a:schemeClr val="lt1"/>
          </a:solidFill>
          <a:ln cap="flat" cmpd="sng" w="25400">
            <a:solidFill>
              <a:schemeClr val="accent3"/>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27" name="Google Shape;327;p9"/>
          <p:cNvSpPr/>
          <p:nvPr/>
        </p:nvSpPr>
        <p:spPr>
          <a:xfrm>
            <a:off x="648970" y="3384550"/>
            <a:ext cx="789940" cy="485775"/>
          </a:xfrm>
          <a:custGeom>
            <a:rect b="b" l="l" r="r" t="t"/>
            <a:pathLst>
              <a:path extrusionOk="0" h="3032924" w="3239999">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28" name="Google Shape;328;p9"/>
          <p:cNvSpPr/>
          <p:nvPr/>
        </p:nvSpPr>
        <p:spPr>
          <a:xfrm>
            <a:off x="2285984" y="571486"/>
            <a:ext cx="436064" cy="436064"/>
          </a:xfrm>
          <a:prstGeom prst="diamond">
            <a:avLst/>
          </a:prstGeom>
          <a:solidFill>
            <a:schemeClr val="accent1"/>
          </a:solid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F3F3F"/>
              </a:solidFill>
              <a:latin typeface="Arial"/>
              <a:ea typeface="Arial"/>
              <a:cs typeface="Arial"/>
              <a:sym typeface="Arial"/>
            </a:endParaRPr>
          </a:p>
        </p:txBody>
      </p:sp>
      <p:sp>
        <p:nvSpPr>
          <p:cNvPr id="329" name="Google Shape;329;p9"/>
          <p:cNvSpPr txBox="1"/>
          <p:nvPr/>
        </p:nvSpPr>
        <p:spPr>
          <a:xfrm>
            <a:off x="8604448" y="4702564"/>
            <a:ext cx="3698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accent1"/>
                </a:solidFill>
                <a:latin typeface="Arial"/>
                <a:ea typeface="Arial"/>
                <a:cs typeface="Arial"/>
                <a:sym typeface="Arial"/>
              </a:rPr>
              <a:t>9</a:t>
            </a:r>
            <a:endParaRPr b="1" sz="1800">
              <a:solidFill>
                <a:schemeClr val="accen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Thèm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ntents Slide Master">
  <a:themeElements>
    <a:clrScheme name="ALLPPT-COLOR-A31">
      <a:dk1>
        <a:srgbClr val="000000"/>
      </a:dk1>
      <a:lt1>
        <a:srgbClr val="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ection Break Slide Master">
  <a:themeElements>
    <a:clrScheme name="ALLPPT-COLOR-A31">
      <a:dk1>
        <a:srgbClr val="000000"/>
      </a:dk1>
      <a:lt1>
        <a:srgbClr val="FFFFFF"/>
      </a:lt1>
      <a:dk2>
        <a:srgbClr val="1F497D"/>
      </a:dk2>
      <a:lt2>
        <a:srgbClr val="EEECE1"/>
      </a:lt2>
      <a:accent1>
        <a:srgbClr val="649941"/>
      </a:accent1>
      <a:accent2>
        <a:srgbClr val="A4D144"/>
      </a:accent2>
      <a:accent3>
        <a:srgbClr val="649941"/>
      </a:accent3>
      <a:accent4>
        <a:srgbClr val="A4D144"/>
      </a:accent4>
      <a:accent5>
        <a:srgbClr val="649941"/>
      </a:accent5>
      <a:accent6>
        <a:srgbClr val="A4D144"/>
      </a:accent6>
      <a:hlink>
        <a:srgbClr val="76923C"/>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2016-12-05T23:26:00Z</dcterms:created>
  <dc:creator>GoogleSlidesPPT.com;Allppt.com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1033-11.2.0.9363</vt:lpwstr>
  </property>
</Properties>
</file>